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8" r:id="rId3"/>
    <p:sldId id="284" r:id="rId4"/>
    <p:sldId id="283" r:id="rId5"/>
    <p:sldId id="290" r:id="rId6"/>
    <p:sldId id="285" r:id="rId7"/>
    <p:sldId id="312" r:id="rId8"/>
    <p:sldId id="296" r:id="rId9"/>
    <p:sldId id="291" r:id="rId10"/>
    <p:sldId id="286" r:id="rId11"/>
    <p:sldId id="303" r:id="rId12"/>
    <p:sldId id="297" r:id="rId13"/>
    <p:sldId id="309" r:id="rId14"/>
    <p:sldId id="292" r:id="rId15"/>
    <p:sldId id="305" r:id="rId16"/>
    <p:sldId id="287" r:id="rId17"/>
    <p:sldId id="298" r:id="rId18"/>
    <p:sldId id="306" r:id="rId19"/>
    <p:sldId id="307" r:id="rId20"/>
    <p:sldId id="293" r:id="rId21"/>
    <p:sldId id="288" r:id="rId22"/>
    <p:sldId id="294" r:id="rId23"/>
    <p:sldId id="289" r:id="rId24"/>
    <p:sldId id="300" r:id="rId25"/>
    <p:sldId id="311" r:id="rId26"/>
    <p:sldId id="315" r:id="rId27"/>
    <p:sldId id="316" r:id="rId28"/>
    <p:sldId id="317" r:id="rId29"/>
    <p:sldId id="318" r:id="rId30"/>
    <p:sldId id="304" r:id="rId31"/>
    <p:sldId id="299" r:id="rId32"/>
    <p:sldId id="301" r:id="rId33"/>
    <p:sldId id="313" r:id="rId34"/>
    <p:sldId id="314" r:id="rId35"/>
    <p:sldId id="295" r:id="rId36"/>
    <p:sldId id="310" r:id="rId3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300"/>
    <a:srgbClr val="0A8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13" autoAdjust="0"/>
    <p:restoredTop sz="56338" autoAdjust="0"/>
  </p:normalViewPr>
  <p:slideViewPr>
    <p:cSldViewPr snapToGrid="0" snapToObjects="1">
      <p:cViewPr varScale="1">
        <p:scale>
          <a:sx n="67" d="100"/>
          <a:sy n="67" d="100"/>
        </p:scale>
        <p:origin x="1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FB75B253-18EE-47EA-91C1-7AC8C198086E}" type="datetimeFigureOut">
              <a:rPr kumimoji="1" lang="ja-JP" altLang="en-US" smtClean="0"/>
              <a:t>2022/5/25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FF989B1-808B-4D44-A331-3441CA4CC8BB}" type="slidenum">
              <a:rPr kumimoji="1" lang="ja-JP" altLang="en-US" smtClean="0"/>
              <a:t>‹#›</a:t>
            </a:fld>
            <a:endParaRPr kumimoji="1" lang="ja-JP" altLang="en-US"/>
          </a:p>
        </p:txBody>
      </p:sp>
    </p:spTree>
    <p:extLst>
      <p:ext uri="{BB962C8B-B14F-4D97-AF65-F5344CB8AC3E}">
        <p14:creationId xmlns:p14="http://schemas.microsoft.com/office/powerpoint/2010/main" val="145070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47FB4DD-D571-2340-BF1E-FC7E5EC57A78}" type="datetimeFigureOut">
              <a:rPr kumimoji="1" lang="ja-JP" altLang="en-US" smtClean="0"/>
              <a:t>2022/5/25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8E7F56F-DF6E-4543-A609-57AACD27D185}" type="slidenum">
              <a:rPr kumimoji="1" lang="ja-JP" altLang="en-US" smtClean="0"/>
              <a:t>‹#›</a:t>
            </a:fld>
            <a:endParaRPr kumimoji="1" lang="ja-JP" altLang="en-US"/>
          </a:p>
        </p:txBody>
      </p:sp>
    </p:spTree>
    <p:extLst>
      <p:ext uri="{BB962C8B-B14F-4D97-AF65-F5344CB8AC3E}">
        <p14:creationId xmlns:p14="http://schemas.microsoft.com/office/powerpoint/2010/main" val="2791233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わたしたち情報会計コースは、「地域産業基礎</a:t>
            </a:r>
            <a:r>
              <a:rPr kumimoji="1" lang="ja-JP" altLang="en-US" dirty="0" smtClean="0"/>
              <a:t>」の授業</a:t>
            </a:r>
            <a:r>
              <a:rPr kumimoji="1" lang="ja-JP" altLang="en-US" dirty="0"/>
              <a:t>で約５ヶ月間ドキュメンタリー制作をしてきました。</a:t>
            </a:r>
            <a:endParaRPr kumimoji="1" lang="en-US" altLang="ja-JP" dirty="0"/>
          </a:p>
          <a:p>
            <a:r>
              <a:rPr kumimoji="1" lang="ja-JP" altLang="en-US" dirty="0"/>
              <a:t>本日は、最初に授業の概要やドキュメンタリー制作の過程についてご説明したあと、完成したドキュメンタリー映像をご覧いただきたいと思います。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a:t>
            </a:fld>
            <a:endParaRPr kumimoji="1" lang="ja-JP" altLang="en-US"/>
          </a:p>
        </p:txBody>
      </p:sp>
    </p:spTree>
    <p:extLst>
      <p:ext uri="{BB962C8B-B14F-4D97-AF65-F5344CB8AC3E}">
        <p14:creationId xmlns:p14="http://schemas.microsoft.com/office/powerpoint/2010/main" val="378747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地域産業基礎の授業は、耶馬渓の仕事や魅力を発信することを目的としているため、耶馬渓で働いている人をテーマにドキュメンタリー動画を制作することにしました。</a:t>
            </a:r>
            <a:endParaRPr kumimoji="1" lang="en-US" altLang="ja-JP" sz="1200" dirty="0"/>
          </a:p>
          <a:p>
            <a:r>
              <a:rPr kumimoji="1" lang="ja-JP" altLang="en-US" sz="1200" dirty="0"/>
              <a:t>取材先</a:t>
            </a:r>
            <a:r>
              <a:rPr kumimoji="1" lang="ja-JP" altLang="en-US" sz="1200" dirty="0" smtClean="0"/>
              <a:t>は●●</a:t>
            </a:r>
            <a:r>
              <a:rPr kumimoji="1" lang="ja-JP" altLang="en-US" sz="1200" dirty="0" err="1" smtClean="0"/>
              <a:t>さんに</a:t>
            </a:r>
            <a:r>
              <a:rPr kumimoji="1" lang="ja-JP" altLang="en-US" sz="1200" dirty="0" err="1"/>
              <a:t>紹</a:t>
            </a:r>
            <a:r>
              <a:rPr kumimoji="1" lang="ja-JP" altLang="en-US" sz="1200" dirty="0"/>
              <a:t>介して</a:t>
            </a:r>
            <a:r>
              <a:rPr kumimoji="1" lang="ja-JP" altLang="en-US" sz="1200" dirty="0" smtClean="0"/>
              <a:t>いただいた●●　●●（●●　●●）</a:t>
            </a:r>
            <a:r>
              <a:rPr kumimoji="1" lang="ja-JP" altLang="en-US" sz="1200" dirty="0"/>
              <a:t>さんです。</a:t>
            </a:r>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10</a:t>
            </a:fld>
            <a:endParaRPr kumimoji="1" lang="ja-JP" altLang="en-US"/>
          </a:p>
        </p:txBody>
      </p:sp>
    </p:spTree>
    <p:extLst>
      <p:ext uri="{BB962C8B-B14F-4D97-AF65-F5344CB8AC3E}">
        <p14:creationId xmlns:p14="http://schemas.microsoft.com/office/powerpoint/2010/main" val="261174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●●さんは</a:t>
            </a:r>
            <a:r>
              <a:rPr kumimoji="1" lang="ja-JP" altLang="en-US" dirty="0"/>
              <a:t>、炭火珈琲と</a:t>
            </a:r>
            <a:r>
              <a:rPr kumimoji="1" lang="ja-JP" altLang="en-US" dirty="0" smtClean="0"/>
              <a:t>発酵晩茶</a:t>
            </a:r>
            <a:r>
              <a:rPr kumimoji="1" lang="ja-JP" altLang="en-US" dirty="0"/>
              <a:t>を作っている方です。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耶馬溪産のものにこだわって生産</a:t>
            </a:r>
            <a:r>
              <a:rPr kumimoji="1" lang="ja-JP" altLang="en-US" dirty="0" smtClean="0"/>
              <a:t>を行っています。</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11</a:t>
            </a:fld>
            <a:endParaRPr kumimoji="1" lang="ja-JP" altLang="en-US"/>
          </a:p>
        </p:txBody>
      </p:sp>
    </p:spTree>
    <p:extLst>
      <p:ext uri="{BB962C8B-B14F-4D97-AF65-F5344CB8AC3E}">
        <p14:creationId xmlns:p14="http://schemas.microsoft.com/office/powerpoint/2010/main" val="12238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取材をする準備として、今出さんについてみんなで調べて、こちらの</a:t>
            </a:r>
            <a:r>
              <a:rPr kumimoji="1" lang="en-US" altLang="ja-JP" dirty="0"/>
              <a:t>4</a:t>
            </a:r>
            <a:r>
              <a:rPr kumimoji="1" lang="ja-JP" altLang="en-US" dirty="0" err="1"/>
              <a:t>つの</a:t>
            </a:r>
            <a:r>
              <a:rPr kumimoji="1" lang="ja-JP" altLang="en-US" dirty="0"/>
              <a:t>役割に分かれました。</a:t>
            </a:r>
            <a:endParaRPr kumimoji="1" lang="en-US" altLang="ja-JP" dirty="0"/>
          </a:p>
          <a:p>
            <a:r>
              <a:rPr kumimoji="1" lang="ja-JP" altLang="en-US" dirty="0"/>
              <a:t>監督は取材</a:t>
            </a:r>
            <a:r>
              <a:rPr kumimoji="1" lang="ja-JP" altLang="en-US" dirty="0" smtClean="0"/>
              <a:t>交渉や取材の事前準備</a:t>
            </a:r>
            <a:r>
              <a:rPr kumimoji="1" lang="ja-JP" altLang="en-US" dirty="0"/>
              <a:t>、カメラ班はジンバルやドローンの使い方の練習、インタビュー班は質問事項の考案とジャンル分け、体験班は体験する時に気をつけるためのポイントの整理をしました。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12</a:t>
            </a:fld>
            <a:endParaRPr kumimoji="1" lang="ja-JP" altLang="en-US"/>
          </a:p>
        </p:txBody>
      </p:sp>
    </p:spTree>
    <p:extLst>
      <p:ext uri="{BB962C8B-B14F-4D97-AF65-F5344CB8AC3E}">
        <p14:creationId xmlns:p14="http://schemas.microsoft.com/office/powerpoint/2010/main" val="118426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これは監督</a:t>
            </a:r>
            <a:r>
              <a:rPr kumimoji="1" lang="ja-JP" altLang="en-US" dirty="0" smtClean="0"/>
              <a:t>が●●</a:t>
            </a:r>
            <a:r>
              <a:rPr kumimoji="1" lang="ja-JP" altLang="en-US" dirty="0" err="1" smtClean="0"/>
              <a:t>さんに</a:t>
            </a:r>
            <a:r>
              <a:rPr kumimoji="1" lang="ja-JP" altLang="en-US" dirty="0"/>
              <a:t>取材交渉をしている様子です。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13</a:t>
            </a:fld>
            <a:endParaRPr kumimoji="1" lang="ja-JP" altLang="en-US"/>
          </a:p>
        </p:txBody>
      </p:sp>
    </p:spTree>
    <p:extLst>
      <p:ext uri="{BB962C8B-B14F-4D97-AF65-F5344CB8AC3E}">
        <p14:creationId xmlns:p14="http://schemas.microsoft.com/office/powerpoint/2010/main" val="18165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三つ目の工程は、取材・撮影です。</a:t>
            </a:r>
            <a:endParaRPr kumimoji="1" lang="en-US" altLang="ja-JP" dirty="0"/>
          </a:p>
          <a:p>
            <a:r>
              <a:rPr kumimoji="1" lang="ja-JP" altLang="en-US" dirty="0" smtClean="0"/>
              <a:t>●●</a:t>
            </a:r>
            <a:r>
              <a:rPr kumimoji="1" lang="ja-JP" altLang="en-US" dirty="0" err="1" smtClean="0"/>
              <a:t>さんの</a:t>
            </a:r>
            <a:r>
              <a:rPr kumimoji="1" lang="ja-JP" altLang="en-US" dirty="0"/>
              <a:t>作業場やお茶畑に足を運びました。</a:t>
            </a: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14</a:t>
            </a:fld>
            <a:endParaRPr kumimoji="1" lang="ja-JP" altLang="en-US"/>
          </a:p>
        </p:txBody>
      </p:sp>
    </p:spTree>
    <p:extLst>
      <p:ext uri="{BB962C8B-B14F-4D97-AF65-F5344CB8AC3E}">
        <p14:creationId xmlns:p14="http://schemas.microsoft.com/office/powerpoint/2010/main" val="422069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latin typeface="Yu Gothic Medium" panose="020B0400000000000000" pitchFamily="34" charset="-128"/>
                <a:ea typeface="Yu Gothic Medium" panose="020B0400000000000000" pitchFamily="34" charset="-128"/>
              </a:rPr>
              <a:t>こちらは、コーヒー豆の焙煎のようすを見学しているところです。</a:t>
            </a:r>
            <a:endParaRPr lang="en-US" altLang="ja-JP" dirty="0">
              <a:latin typeface="Yu Gothic Medium" panose="020B0400000000000000" pitchFamily="34" charset="-128"/>
              <a:ea typeface="Yu Gothic Medium" panose="020B0400000000000000" pitchFamily="34" charset="-128"/>
            </a:endParaRPr>
          </a:p>
          <a:p>
            <a:pPr marL="0" indent="0">
              <a:buNone/>
            </a:pPr>
            <a:r>
              <a:rPr lang="ja-JP" altLang="en-US" dirty="0">
                <a:latin typeface="Yu Gothic Medium" panose="020B0400000000000000" pitchFamily="34" charset="-128"/>
                <a:ea typeface="Yu Gothic Medium" panose="020B0400000000000000" pitchFamily="34" charset="-128"/>
              </a:rPr>
              <a:t>コーヒー豆の焙煎は一周</a:t>
            </a:r>
            <a:r>
              <a:rPr lang="en-US" altLang="ja-JP" dirty="0">
                <a:latin typeface="Yu Gothic Medium" panose="020B0400000000000000" pitchFamily="34" charset="-128"/>
                <a:ea typeface="Yu Gothic Medium" panose="020B0400000000000000" pitchFamily="34" charset="-128"/>
              </a:rPr>
              <a:t>45</a:t>
            </a:r>
            <a:r>
              <a:rPr lang="ja-JP" altLang="en-US" dirty="0">
                <a:latin typeface="Yu Gothic Medium" panose="020B0400000000000000" pitchFamily="34" charset="-128"/>
                <a:ea typeface="Yu Gothic Medium" panose="020B0400000000000000" pitchFamily="34" charset="-128"/>
              </a:rPr>
              <a:t>分で、多い時は四周、つまりおよそ</a:t>
            </a:r>
            <a:r>
              <a:rPr lang="en-US" altLang="ja-JP" dirty="0">
                <a:latin typeface="Yu Gothic Medium" panose="020B0400000000000000" pitchFamily="34" charset="-128"/>
                <a:ea typeface="Yu Gothic Medium" panose="020B0400000000000000" pitchFamily="34" charset="-128"/>
              </a:rPr>
              <a:t>3</a:t>
            </a:r>
            <a:r>
              <a:rPr lang="ja-JP" altLang="en-US" dirty="0">
                <a:latin typeface="Yu Gothic Medium" panose="020B0400000000000000" pitchFamily="34" charset="-128"/>
                <a:ea typeface="Yu Gothic Medium" panose="020B0400000000000000" pitchFamily="34" charset="-128"/>
              </a:rPr>
              <a:t>時間するそうです。</a:t>
            </a:r>
            <a:endParaRPr lang="en-US" altLang="ja-JP" dirty="0">
              <a:latin typeface="Yu Gothic Medium" panose="020B0400000000000000" pitchFamily="34" charset="-128"/>
              <a:ea typeface="Yu Gothic Medium" panose="020B0400000000000000" pitchFamily="34" charset="-128"/>
            </a:endParaRPr>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15</a:t>
            </a:fld>
            <a:endParaRPr kumimoji="1" lang="ja-JP" altLang="en-US"/>
          </a:p>
        </p:txBody>
      </p:sp>
    </p:spTree>
    <p:extLst>
      <p:ext uri="{BB962C8B-B14F-4D97-AF65-F5344CB8AC3E}">
        <p14:creationId xmlns:p14="http://schemas.microsoft.com/office/powerpoint/2010/main" val="189106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Yu Gothic Medium" panose="020B0400000000000000" pitchFamily="34" charset="-128"/>
                <a:ea typeface="Yu Gothic Medium" panose="020B0400000000000000" pitchFamily="34" charset="-128"/>
              </a:rPr>
              <a:t>●●</a:t>
            </a:r>
            <a:r>
              <a:rPr lang="ja-JP" altLang="en-US" dirty="0" err="1" smtClean="0">
                <a:latin typeface="Yu Gothic Medium" panose="020B0400000000000000" pitchFamily="34" charset="-128"/>
                <a:ea typeface="Yu Gothic Medium" panose="020B0400000000000000" pitchFamily="34" charset="-128"/>
              </a:rPr>
              <a:t>さんは</a:t>
            </a:r>
            <a:r>
              <a:rPr lang="ja-JP" altLang="en-US" dirty="0">
                <a:latin typeface="Yu Gothic Medium" panose="020B0400000000000000" pitchFamily="34" charset="-128"/>
                <a:ea typeface="Yu Gothic Medium" panose="020B0400000000000000" pitchFamily="34" charset="-128"/>
              </a:rPr>
              <a:t>発酵晩茶も作られていて、コーヒー作りとの両立は大変ではないですか？と質問をすると、コーヒー作りは冬で、お茶作りは夏なので、夏も冬もどちらもそれぞれの作業に集中する事ができて楽しいと笑顔でおっしゃっていました。</a:t>
            </a:r>
            <a:endParaRPr lang="en-US" altLang="ja-JP" dirty="0">
              <a:latin typeface="Yu Gothic Medium" panose="020B0400000000000000" pitchFamily="34" charset="-128"/>
              <a:ea typeface="Yu Gothic Medium" panose="020B0400000000000000" pitchFamily="34" charset="-128"/>
            </a:endParaRPr>
          </a:p>
          <a:p>
            <a:pPr marL="0" indent="0">
              <a:buNone/>
            </a:pPr>
            <a:endParaRPr lang="en-US" altLang="ja-JP" dirty="0">
              <a:latin typeface="Yu Gothic Medium" panose="020B0400000000000000" pitchFamily="34" charset="-128"/>
              <a:ea typeface="Yu Gothic Medium" panose="020B0400000000000000" pitchFamily="34" charset="-128"/>
            </a:endParaRPr>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16</a:t>
            </a:fld>
            <a:endParaRPr kumimoji="1" lang="ja-JP" altLang="en-US"/>
          </a:p>
        </p:txBody>
      </p:sp>
    </p:spTree>
    <p:extLst>
      <p:ext uri="{BB962C8B-B14F-4D97-AF65-F5344CB8AC3E}">
        <p14:creationId xmlns:p14="http://schemas.microsoft.com/office/powerpoint/2010/main" val="394103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lang="en-US" altLang="ja-JP" dirty="0">
              <a:latin typeface="Yu Gothic Medium" panose="020B0400000000000000" pitchFamily="34" charset="-128"/>
              <a:ea typeface="Yu Gothic Medium" panose="020B0400000000000000" pitchFamily="34" charset="-128"/>
            </a:endParaRPr>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17</a:t>
            </a:fld>
            <a:endParaRPr kumimoji="1" lang="ja-JP" altLang="en-US"/>
          </a:p>
        </p:txBody>
      </p:sp>
    </p:spTree>
    <p:extLst>
      <p:ext uri="{BB962C8B-B14F-4D97-AF65-F5344CB8AC3E}">
        <p14:creationId xmlns:p14="http://schemas.microsoft.com/office/powerpoint/2010/main" val="92535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lang="ja-JP" altLang="en-US">
              <a:latin typeface="Yu Gothic Medium" panose="020B0400000000000000" pitchFamily="34" charset="-128"/>
              <a:ea typeface="Yu Gothic Medium" panose="020B0400000000000000" pitchFamily="34" charset="-128"/>
            </a:endParaRPr>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18</a:t>
            </a:fld>
            <a:endParaRPr kumimoji="1" lang="ja-JP" altLang="en-US"/>
          </a:p>
        </p:txBody>
      </p:sp>
    </p:spTree>
    <p:extLst>
      <p:ext uri="{BB962C8B-B14F-4D97-AF65-F5344CB8AC3E}">
        <p14:creationId xmlns:p14="http://schemas.microsoft.com/office/powerpoint/2010/main" val="3075234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latin typeface="Yu Gothic Medium" panose="020B0400000000000000" pitchFamily="34" charset="-128"/>
                <a:ea typeface="Yu Gothic Medium" panose="020B0400000000000000" pitchFamily="34" charset="-128"/>
              </a:rPr>
              <a:t>こちらは、ドローンの操作を耶馬溪町地域おこし協力隊</a:t>
            </a:r>
            <a:r>
              <a:rPr lang="en-US" altLang="ja-JP" dirty="0">
                <a:latin typeface="Yu Gothic Medium" panose="020B0400000000000000" pitchFamily="34" charset="-128"/>
                <a:ea typeface="Yu Gothic Medium" panose="020B0400000000000000" pitchFamily="34" charset="-128"/>
              </a:rPr>
              <a:t>OB</a:t>
            </a:r>
            <a:r>
              <a:rPr lang="ja-JP" altLang="en-US" dirty="0" smtClean="0">
                <a:latin typeface="Yu Gothic Medium" panose="020B0400000000000000" pitchFamily="34" charset="-128"/>
                <a:ea typeface="Yu Gothic Medium" panose="020B0400000000000000" pitchFamily="34" charset="-128"/>
              </a:rPr>
              <a:t>の●●</a:t>
            </a:r>
            <a:r>
              <a:rPr lang="ja-JP" altLang="en-US" dirty="0" err="1" smtClean="0">
                <a:latin typeface="Yu Gothic Medium" panose="020B0400000000000000" pitchFamily="34" charset="-128"/>
                <a:ea typeface="Yu Gothic Medium" panose="020B0400000000000000" pitchFamily="34" charset="-128"/>
              </a:rPr>
              <a:t>さんに</a:t>
            </a:r>
            <a:r>
              <a:rPr lang="ja-JP" altLang="en-US" dirty="0">
                <a:latin typeface="Yu Gothic Medium" panose="020B0400000000000000" pitchFamily="34" charset="-128"/>
                <a:ea typeface="Yu Gothic Medium" panose="020B0400000000000000" pitchFamily="34" charset="-128"/>
              </a:rPr>
              <a:t>教わっているところです。</a:t>
            </a:r>
            <a:endParaRPr lang="en-US" altLang="ja-JP" dirty="0">
              <a:latin typeface="Yu Gothic Medium" panose="020B0400000000000000" pitchFamily="34" charset="-128"/>
              <a:ea typeface="Yu Gothic Medium" panose="020B0400000000000000" pitchFamily="34" charset="-128"/>
            </a:endParaRPr>
          </a:p>
          <a:p>
            <a:pPr marL="0" indent="0">
              <a:buNone/>
            </a:pPr>
            <a:r>
              <a:rPr lang="ja-JP" altLang="en-US" dirty="0">
                <a:latin typeface="Yu Gothic Medium" panose="020B0400000000000000" pitchFamily="34" charset="-128"/>
                <a:ea typeface="Yu Gothic Medium" panose="020B0400000000000000" pitchFamily="34" charset="-128"/>
              </a:rPr>
              <a:t>ドローンで撮影をした映像はとても綺麗で</a:t>
            </a:r>
            <a:r>
              <a:rPr lang="ja-JP" altLang="en-US" dirty="0" smtClean="0">
                <a:latin typeface="Yu Gothic Medium" panose="020B0400000000000000" pitchFamily="34" charset="-128"/>
                <a:ea typeface="Yu Gothic Medium" panose="020B0400000000000000" pitchFamily="34" charset="-128"/>
              </a:rPr>
              <a:t>、耶馬溪の</a:t>
            </a:r>
            <a:r>
              <a:rPr lang="ja-JP" altLang="en-US" dirty="0">
                <a:latin typeface="Yu Gothic Medium" panose="020B0400000000000000" pitchFamily="34" charset="-128"/>
                <a:ea typeface="Yu Gothic Medium" panose="020B0400000000000000" pitchFamily="34" charset="-128"/>
              </a:rPr>
              <a:t>良さが伝わってくるような映像でした。</a:t>
            </a:r>
          </a:p>
          <a:p>
            <a:pPr marL="0" indent="0">
              <a:buNone/>
            </a:pPr>
            <a:endParaRPr lang="ja-JP" altLang="en-US" dirty="0">
              <a:latin typeface="Yu Gothic Medium" panose="020B0400000000000000" pitchFamily="34" charset="-128"/>
              <a:ea typeface="Yu Gothic Medium" panose="020B0400000000000000" pitchFamily="34" charset="-128"/>
            </a:endParaRPr>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19</a:t>
            </a:fld>
            <a:endParaRPr kumimoji="1" lang="ja-JP" altLang="en-US"/>
          </a:p>
        </p:txBody>
      </p:sp>
    </p:spTree>
    <p:extLst>
      <p:ext uri="{BB962C8B-B14F-4D97-AF65-F5344CB8AC3E}">
        <p14:creationId xmlns:p14="http://schemas.microsoft.com/office/powerpoint/2010/main" val="253645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本日お話しすることは</a:t>
            </a:r>
            <a:r>
              <a:rPr kumimoji="1" lang="ja-JP" altLang="en-US" dirty="0" smtClean="0"/>
              <a:t>、こちら</a:t>
            </a:r>
            <a:r>
              <a:rPr kumimoji="1" lang="ja-JP" altLang="en-US" dirty="0"/>
              <a:t>の</a:t>
            </a:r>
            <a:r>
              <a:rPr kumimoji="1" lang="en-US" altLang="ja-JP" dirty="0"/>
              <a:t>3</a:t>
            </a:r>
            <a:r>
              <a:rPr kumimoji="1" lang="ja-JP" altLang="en-US" dirty="0"/>
              <a:t>点です。</a:t>
            </a: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a:t>
            </a:fld>
            <a:endParaRPr kumimoji="1" lang="ja-JP" altLang="en-US"/>
          </a:p>
        </p:txBody>
      </p:sp>
    </p:spTree>
    <p:extLst>
      <p:ext uri="{BB962C8B-B14F-4D97-AF65-F5344CB8AC3E}">
        <p14:creationId xmlns:p14="http://schemas.microsoft.com/office/powerpoint/2010/main" val="1896404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四つ目の工程は、ドキュメンタリーの構想づくりです。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20</a:t>
            </a:fld>
            <a:endParaRPr kumimoji="1" lang="ja-JP" altLang="en-US"/>
          </a:p>
        </p:txBody>
      </p:sp>
    </p:spTree>
    <p:extLst>
      <p:ext uri="{BB962C8B-B14F-4D97-AF65-F5344CB8AC3E}">
        <p14:creationId xmlns:p14="http://schemas.microsoft.com/office/powerpoint/2010/main" val="361162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ドキュメンタリーの構想づくりでは、まず、カメラ班が撮影した動画をみんなで視聴し、</a:t>
            </a:r>
            <a:r>
              <a:rPr kumimoji="1" lang="en-US" altLang="ja-JP" dirty="0"/>
              <a:t>KJ</a:t>
            </a:r>
            <a:r>
              <a:rPr kumimoji="1" lang="ja-JP" altLang="en-US" dirty="0"/>
              <a:t>法を用いて必要なシーンのアイデア出しをしました。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似たようなシーンがあれば、一つのグループにまとめながら、構成を作りました。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21</a:t>
            </a:fld>
            <a:endParaRPr kumimoji="1" lang="ja-JP" altLang="en-US"/>
          </a:p>
        </p:txBody>
      </p:sp>
    </p:spTree>
    <p:extLst>
      <p:ext uri="{BB962C8B-B14F-4D97-AF65-F5344CB8AC3E}">
        <p14:creationId xmlns:p14="http://schemas.microsoft.com/office/powerpoint/2010/main" val="261376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五つ目の工程は、動画編集と成果発表の準備です。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22</a:t>
            </a:fld>
            <a:endParaRPr kumimoji="1" lang="ja-JP" altLang="en-US"/>
          </a:p>
        </p:txBody>
      </p:sp>
    </p:spTree>
    <p:extLst>
      <p:ext uri="{BB962C8B-B14F-4D97-AF65-F5344CB8AC3E}">
        <p14:creationId xmlns:p14="http://schemas.microsoft.com/office/powerpoint/2010/main" val="2762028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取材が終わったあと、ドキュメンタリーを制作する動画編集チームと、成果発表の準備をおこなうパワーポイント制作チームに分かれました。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23</a:t>
            </a:fld>
            <a:endParaRPr kumimoji="1" lang="ja-JP" altLang="en-US"/>
          </a:p>
        </p:txBody>
      </p:sp>
    </p:spTree>
    <p:extLst>
      <p:ext uri="{BB962C8B-B14F-4D97-AF65-F5344CB8AC3E}">
        <p14:creationId xmlns:p14="http://schemas.microsoft.com/office/powerpoint/2010/main" val="3179554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動画編集チームは、撮影した動画素材の厳選やカット作業を各自で行い、そのあとにチームみんなで動画の確認をして、ドキュメンタリー全体の構成を決めてから一本の動画にまとめました。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24</a:t>
            </a:fld>
            <a:endParaRPr kumimoji="1" lang="ja-JP" altLang="en-US"/>
          </a:p>
        </p:txBody>
      </p:sp>
    </p:spTree>
    <p:extLst>
      <p:ext uri="{BB962C8B-B14F-4D97-AF65-F5344CB8AC3E}">
        <p14:creationId xmlns:p14="http://schemas.microsoft.com/office/powerpoint/2010/main" val="323113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これらの写真は、編集チームが音響・文字起こし・本編の動画編集にわかれて作業をしている様子です。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25</a:t>
            </a:fld>
            <a:endParaRPr kumimoji="1" lang="ja-JP" altLang="en-US"/>
          </a:p>
        </p:txBody>
      </p:sp>
    </p:spTree>
    <p:extLst>
      <p:ext uri="{BB962C8B-B14F-4D97-AF65-F5344CB8AC3E}">
        <p14:creationId xmlns:p14="http://schemas.microsoft.com/office/powerpoint/2010/main" val="381329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err="1" smtClean="0"/>
              <a:t>さんに</a:t>
            </a:r>
            <a:r>
              <a:rPr kumimoji="1" lang="ja-JP" altLang="en-US" dirty="0"/>
              <a:t>アドバイスをいただきながら、制作を進めました。</a:t>
            </a:r>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26</a:t>
            </a:fld>
            <a:endParaRPr kumimoji="1" lang="ja-JP" altLang="en-US"/>
          </a:p>
        </p:txBody>
      </p:sp>
    </p:spTree>
    <p:extLst>
      <p:ext uri="{BB962C8B-B14F-4D97-AF65-F5344CB8AC3E}">
        <p14:creationId xmlns:p14="http://schemas.microsoft.com/office/powerpoint/2010/main" val="718090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E7F56F-DF6E-4543-A609-57AACD27D185}" type="slidenum">
              <a:rPr kumimoji="1" lang="ja-JP" altLang="en-US" smtClean="0"/>
              <a:t>27</a:t>
            </a:fld>
            <a:endParaRPr kumimoji="1" lang="ja-JP" altLang="en-US"/>
          </a:p>
        </p:txBody>
      </p:sp>
    </p:spTree>
    <p:extLst>
      <p:ext uri="{BB962C8B-B14F-4D97-AF65-F5344CB8AC3E}">
        <p14:creationId xmlns:p14="http://schemas.microsoft.com/office/powerpoint/2010/main" val="2197304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E7F56F-DF6E-4543-A609-57AACD27D185}" type="slidenum">
              <a:rPr kumimoji="1" lang="ja-JP" altLang="en-US" smtClean="0"/>
              <a:t>28</a:t>
            </a:fld>
            <a:endParaRPr kumimoji="1" lang="ja-JP" altLang="en-US"/>
          </a:p>
        </p:txBody>
      </p:sp>
    </p:spTree>
    <p:extLst>
      <p:ext uri="{BB962C8B-B14F-4D97-AF65-F5344CB8AC3E}">
        <p14:creationId xmlns:p14="http://schemas.microsoft.com/office/powerpoint/2010/main" val="318258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E7F56F-DF6E-4543-A609-57AACD27D185}" type="slidenum">
              <a:rPr kumimoji="1" lang="ja-JP" altLang="en-US" smtClean="0"/>
              <a:t>29</a:t>
            </a:fld>
            <a:endParaRPr kumimoji="1" lang="ja-JP" altLang="en-US"/>
          </a:p>
        </p:txBody>
      </p:sp>
    </p:spTree>
    <p:extLst>
      <p:ext uri="{BB962C8B-B14F-4D97-AF65-F5344CB8AC3E}">
        <p14:creationId xmlns:p14="http://schemas.microsoft.com/office/powerpoint/2010/main" val="231517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Yu Gothic Medium" panose="020B0400000000000000" pitchFamily="34" charset="-128"/>
                <a:ea typeface="Yu Gothic Medium" panose="020B0400000000000000" pitchFamily="34" charset="-128"/>
              </a:rPr>
              <a:t>まず、「地域産業基礎」についてです。</a:t>
            </a:r>
            <a:endParaRPr lang="en-US" altLang="ja-JP" sz="1200" dirty="0">
              <a:latin typeface="Yu Gothic Medium" panose="020B0400000000000000" pitchFamily="34" charset="-128"/>
              <a:ea typeface="Yu Gothic Medium" panose="020B0400000000000000" pitchFamily="34" charset="-128"/>
            </a:endParaRPr>
          </a:p>
          <a:p>
            <a:r>
              <a:rPr lang="ja-JP" altLang="en-US" sz="1200" dirty="0">
                <a:latin typeface="Yu Gothic Medium" panose="020B0400000000000000" pitchFamily="34" charset="-128"/>
                <a:ea typeface="Yu Gothic Medium" panose="020B0400000000000000" pitchFamily="34" charset="-128"/>
              </a:rPr>
              <a:t>「地域産業基礎」の学習の目的は</a:t>
            </a:r>
            <a:r>
              <a:rPr kumimoji="1" lang="ja-JP" altLang="en-US" dirty="0"/>
              <a:t>、耶馬溪での仕事を自分たちが見て、聞いて、体験して、知った内容を色んな人に伝えることです。</a:t>
            </a:r>
            <a:endParaRPr kumimoji="1" lang="en-US" altLang="ja-JP" dirty="0"/>
          </a:p>
          <a:p>
            <a:r>
              <a:rPr kumimoji="1" lang="ja-JP" altLang="en-US" dirty="0"/>
              <a:t>今回は、仲間と協力して自分たちの力でドキュメンタリー動画を作り出し、魅力を伝えることを目標にしています。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3</a:t>
            </a:fld>
            <a:endParaRPr kumimoji="1" lang="ja-JP" altLang="en-US"/>
          </a:p>
        </p:txBody>
      </p:sp>
    </p:spTree>
    <p:extLst>
      <p:ext uri="{BB962C8B-B14F-4D97-AF65-F5344CB8AC3E}">
        <p14:creationId xmlns:p14="http://schemas.microsoft.com/office/powerpoint/2010/main" val="39071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動画を編集する際には</a:t>
            </a:r>
            <a:r>
              <a:rPr kumimoji="1" lang="ja-JP" altLang="en-US" dirty="0" smtClean="0"/>
              <a:t>、●●</a:t>
            </a:r>
            <a:r>
              <a:rPr kumimoji="1" lang="ja-JP" altLang="en-US" dirty="0" err="1" smtClean="0"/>
              <a:t>さんの</a:t>
            </a:r>
            <a:r>
              <a:rPr kumimoji="1" lang="ja-JP" altLang="en-US" dirty="0"/>
              <a:t>人柄が伝わるようにすることや、動画が長くなりすぎないように使う映像を厳選することなどを心がけました。</a:t>
            </a:r>
            <a:endParaRPr kumimoji="1" lang="en-US" altLang="ja-JP" dirty="0"/>
          </a:p>
        </p:txBody>
      </p:sp>
      <p:sp>
        <p:nvSpPr>
          <p:cNvPr id="4" name="スライド番号プレースホルダー 3"/>
          <p:cNvSpPr>
            <a:spLocks noGrp="1"/>
          </p:cNvSpPr>
          <p:nvPr>
            <p:ph type="sldNum" sz="quarter" idx="10"/>
          </p:nvPr>
        </p:nvSpPr>
        <p:spPr/>
        <p:txBody>
          <a:bodyPr/>
          <a:lstStyle/>
          <a:p>
            <a:fld id="{18E7F56F-DF6E-4543-A609-57AACD27D185}" type="slidenum">
              <a:rPr kumimoji="1" lang="ja-JP" altLang="en-US" smtClean="0"/>
              <a:t>30</a:t>
            </a:fld>
            <a:endParaRPr kumimoji="1" lang="ja-JP" altLang="en-US"/>
          </a:p>
        </p:txBody>
      </p:sp>
    </p:spTree>
    <p:extLst>
      <p:ext uri="{BB962C8B-B14F-4D97-AF65-F5344CB8AC3E}">
        <p14:creationId xmlns:p14="http://schemas.microsoft.com/office/powerpoint/2010/main" val="1620733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次にパワーポイント制作チームの作業についてお話しします。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パワーポイント制作チームは、スライド制作のポイントを調べ、フォントやカラーを決めてからパワーポイントの制作をはじめました。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31</a:t>
            </a:fld>
            <a:endParaRPr kumimoji="1" lang="ja-JP" altLang="en-US"/>
          </a:p>
        </p:txBody>
      </p:sp>
    </p:spTree>
    <p:extLst>
      <p:ext uri="{BB962C8B-B14F-4D97-AF65-F5344CB8AC3E}">
        <p14:creationId xmlns:p14="http://schemas.microsoft.com/office/powerpoint/2010/main" val="1541406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特に意識したのは、こちらのスライドにある三つのポイントです。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32</a:t>
            </a:fld>
            <a:endParaRPr kumimoji="1" lang="ja-JP" altLang="en-US"/>
          </a:p>
        </p:txBody>
      </p:sp>
    </p:spTree>
    <p:extLst>
      <p:ext uri="{BB962C8B-B14F-4D97-AF65-F5344CB8AC3E}">
        <p14:creationId xmlns:p14="http://schemas.microsoft.com/office/powerpoint/2010/main" val="1849600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耶馬溪町地域おこし協力隊</a:t>
            </a:r>
            <a:r>
              <a:rPr kumimoji="1" lang="ja-JP" altLang="en-US" dirty="0" smtClean="0"/>
              <a:t>の●●</a:t>
            </a:r>
            <a:r>
              <a:rPr kumimoji="1" lang="ja-JP" altLang="en-US" dirty="0" err="1" smtClean="0"/>
              <a:t>さんに</a:t>
            </a:r>
            <a:r>
              <a:rPr kumimoji="1" lang="ja-JP" altLang="en-US" dirty="0"/>
              <a:t>アドバイスをもらいながら、制作を行いました。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33</a:t>
            </a:fld>
            <a:endParaRPr kumimoji="1" lang="ja-JP" altLang="en-US"/>
          </a:p>
        </p:txBody>
      </p:sp>
    </p:spTree>
    <p:extLst>
      <p:ext uri="{BB962C8B-B14F-4D97-AF65-F5344CB8AC3E}">
        <p14:creationId xmlns:p14="http://schemas.microsoft.com/office/powerpoint/2010/main" val="670612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8E7F56F-DF6E-4543-A609-57AACD27D185}" type="slidenum">
              <a:rPr kumimoji="1" lang="ja-JP" altLang="en-US" smtClean="0"/>
              <a:t>34</a:t>
            </a:fld>
            <a:endParaRPr kumimoji="1" lang="ja-JP" altLang="en-US"/>
          </a:p>
        </p:txBody>
      </p:sp>
    </p:spTree>
    <p:extLst>
      <p:ext uri="{BB962C8B-B14F-4D97-AF65-F5344CB8AC3E}">
        <p14:creationId xmlns:p14="http://schemas.microsoft.com/office/powerpoint/2010/main" val="94354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今回のプロジェクトを通して、仲間と協力して何かを作ること、自ら行動して作品を作り上げることから協調性と積極性を学びました。私たちは、ドキュメンタリー動画について、あまり知らない状態から作り始めました。最初は、８人全員戸惑っていましたが、制作に関わっていくうちに、段々とやりがいを感じられ、頑張ることができました。みんな、それぞれ壁にぶつかり、辛いことを乗り越えて頑張り、このスライドとドキュメンタリー動画を作り上げました。今後は、今回学んだ協調性、積極性をこれからの学校生活や将来の進路に活かしていきたいと思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8E7F56F-DF6E-4543-A609-57AACD27D185}" type="slidenum">
              <a:rPr kumimoji="1" lang="ja-JP" altLang="en-US" smtClean="0"/>
              <a:t>35</a:t>
            </a:fld>
            <a:endParaRPr kumimoji="1" lang="ja-JP" altLang="en-US"/>
          </a:p>
        </p:txBody>
      </p:sp>
    </p:spTree>
    <p:extLst>
      <p:ext uri="{BB962C8B-B14F-4D97-AF65-F5344CB8AC3E}">
        <p14:creationId xmlns:p14="http://schemas.microsoft.com/office/powerpoint/2010/main" val="3931854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以上で情報会計コースの発表を終わります。ご清聴</a:t>
            </a:r>
            <a:r>
              <a:rPr kumimoji="1" lang="ja-JP" altLang="en-US" dirty="0"/>
              <a:t>ありがとうございました。</a:t>
            </a:r>
            <a:endParaRPr kumimoji="1" lang="en-US" altLang="ja-JP" dirty="0"/>
          </a:p>
          <a:p>
            <a:r>
              <a:rPr kumimoji="1" lang="ja-JP" altLang="en-US" dirty="0"/>
              <a:t>気をつけ、礼。</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36</a:t>
            </a:fld>
            <a:endParaRPr kumimoji="1" lang="ja-JP" altLang="en-US"/>
          </a:p>
        </p:txBody>
      </p:sp>
    </p:spTree>
    <p:extLst>
      <p:ext uri="{BB962C8B-B14F-4D97-AF65-F5344CB8AC3E}">
        <p14:creationId xmlns:p14="http://schemas.microsoft.com/office/powerpoint/2010/main" val="1452596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次に、ドキュメンタリーができるまでの過程について、</a:t>
            </a:r>
            <a:r>
              <a:rPr kumimoji="1" lang="en-US" altLang="ja-JP" dirty="0"/>
              <a:t>5</a:t>
            </a:r>
            <a:r>
              <a:rPr kumimoji="1" lang="ja-JP" altLang="en-US" dirty="0" err="1"/>
              <a:t>つの</a:t>
            </a:r>
            <a:r>
              <a:rPr kumimoji="1" lang="ja-JP" altLang="en-US" dirty="0"/>
              <a:t>工程に分けてお話しします。</a:t>
            </a: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4</a:t>
            </a:fld>
            <a:endParaRPr kumimoji="1" lang="ja-JP" altLang="en-US"/>
          </a:p>
        </p:txBody>
      </p:sp>
    </p:spTree>
    <p:extLst>
      <p:ext uri="{BB962C8B-B14F-4D97-AF65-F5344CB8AC3E}">
        <p14:creationId xmlns:p14="http://schemas.microsoft.com/office/powerpoint/2010/main" val="74969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一つ目の工程は、オリエンテーションです。</a:t>
            </a:r>
            <a:endParaRPr kumimoji="1" lang="en-US" altLang="ja-JP" dirty="0"/>
          </a:p>
          <a:p>
            <a:r>
              <a:rPr kumimoji="1" lang="ja-JP" altLang="en-US" dirty="0"/>
              <a:t>オリエンテーションの授業は、</a:t>
            </a:r>
            <a:r>
              <a:rPr kumimoji="1" lang="en-US" altLang="ja-JP" dirty="0"/>
              <a:t>2</a:t>
            </a:r>
            <a:r>
              <a:rPr kumimoji="1" lang="ja-JP" altLang="en-US" dirty="0"/>
              <a:t>回ありました。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5</a:t>
            </a:fld>
            <a:endParaRPr kumimoji="1" lang="ja-JP" altLang="en-US"/>
          </a:p>
        </p:txBody>
      </p:sp>
    </p:spTree>
    <p:extLst>
      <p:ext uri="{BB962C8B-B14F-4D97-AF65-F5344CB8AC3E}">
        <p14:creationId xmlns:p14="http://schemas.microsoft.com/office/powerpoint/2010/main" val="36584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第一回目のオリエンテーションでは</a:t>
            </a:r>
            <a:r>
              <a:rPr kumimoji="1" lang="ja-JP" altLang="en-US" dirty="0" smtClean="0"/>
              <a:t>、●●　●●（●●　●●）</a:t>
            </a:r>
            <a:r>
              <a:rPr kumimoji="1" lang="ja-JP" altLang="en-US" dirty="0"/>
              <a:t>先生に来ていただき、</a:t>
            </a:r>
            <a:r>
              <a:rPr kumimoji="1" lang="en-US" altLang="ja-JP" dirty="0"/>
              <a:t>YouTube</a:t>
            </a:r>
            <a:r>
              <a:rPr kumimoji="1" lang="ja-JP" altLang="en-US" dirty="0"/>
              <a:t>で自分の好きな人やモノについての動画を視聴して、その動画の面白さや魅力を人に伝える体験をしました。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6</a:t>
            </a:fld>
            <a:endParaRPr kumimoji="1" lang="ja-JP" altLang="en-US"/>
          </a:p>
        </p:txBody>
      </p:sp>
    </p:spTree>
    <p:extLst>
      <p:ext uri="{BB962C8B-B14F-4D97-AF65-F5344CB8AC3E}">
        <p14:creationId xmlns:p14="http://schemas.microsoft.com/office/powerpoint/2010/main" val="308549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7</a:t>
            </a:fld>
            <a:endParaRPr kumimoji="1" lang="ja-JP" altLang="en-US"/>
          </a:p>
        </p:txBody>
      </p:sp>
    </p:spTree>
    <p:extLst>
      <p:ext uri="{BB962C8B-B14F-4D97-AF65-F5344CB8AC3E}">
        <p14:creationId xmlns:p14="http://schemas.microsoft.com/office/powerpoint/2010/main" val="325043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第二回目のオリエンテーションでは、村山先生にドキュメンタリーについて教えていただきました。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そのあと、「ドキュメンタリーで知る</a:t>
            </a:r>
            <a:r>
              <a:rPr kumimoji="1" lang="en-US" altLang="ja-JP" dirty="0"/>
              <a:t>SDGS</a:t>
            </a:r>
            <a:r>
              <a:rPr kumimoji="1" lang="ja-JP" altLang="en-US" dirty="0"/>
              <a:t>」を各自視聴し、作品の大まかな内容や感想などを一人ずつ発表しました。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8</a:t>
            </a:fld>
            <a:endParaRPr kumimoji="1" lang="ja-JP" altLang="en-US"/>
          </a:p>
        </p:txBody>
      </p:sp>
    </p:spTree>
    <p:extLst>
      <p:ext uri="{BB962C8B-B14F-4D97-AF65-F5344CB8AC3E}">
        <p14:creationId xmlns:p14="http://schemas.microsoft.com/office/powerpoint/2010/main" val="312203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二つ目の工程は、取材計画・準備です。</a:t>
            </a:r>
            <a:endParaRPr kumimoji="1" lang="en-US" altLang="ja-JP" dirty="0"/>
          </a:p>
        </p:txBody>
      </p:sp>
      <p:sp>
        <p:nvSpPr>
          <p:cNvPr id="4" name="スライド番号プレースホルダー 3"/>
          <p:cNvSpPr>
            <a:spLocks noGrp="1"/>
          </p:cNvSpPr>
          <p:nvPr>
            <p:ph type="sldNum" sz="quarter" idx="5"/>
          </p:nvPr>
        </p:nvSpPr>
        <p:spPr/>
        <p:txBody>
          <a:bodyPr/>
          <a:lstStyle/>
          <a:p>
            <a:fld id="{18E7F56F-DF6E-4543-A609-57AACD27D185}" type="slidenum">
              <a:rPr kumimoji="1" lang="ja-JP" altLang="en-US" smtClean="0"/>
              <a:t>9</a:t>
            </a:fld>
            <a:endParaRPr kumimoji="1" lang="ja-JP" altLang="en-US"/>
          </a:p>
        </p:txBody>
      </p:sp>
    </p:spTree>
    <p:extLst>
      <p:ext uri="{BB962C8B-B14F-4D97-AF65-F5344CB8AC3E}">
        <p14:creationId xmlns:p14="http://schemas.microsoft.com/office/powerpoint/2010/main" val="123032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E36CB-7581-CE47-A418-922215E664E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CF2BF1C-F354-1146-9E1A-1F5638B00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E8731A-D2AB-0B47-92C6-398E977C2280}"/>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5" name="フッター プレースホルダー 4">
            <a:extLst>
              <a:ext uri="{FF2B5EF4-FFF2-40B4-BE49-F238E27FC236}">
                <a16:creationId xmlns:a16="http://schemas.microsoft.com/office/drawing/2014/main" id="{739DEC3B-DEFB-804F-861D-86F736669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20D84E-3D46-DD40-ACA9-F7A21304B3C2}"/>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156449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30FD4-15CC-C54D-B525-05E8ACFB74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DB79C0-B398-574C-8A94-23FEB69906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E973DB-0B5A-A945-9063-967986045B66}"/>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5" name="フッター プレースホルダー 4">
            <a:extLst>
              <a:ext uri="{FF2B5EF4-FFF2-40B4-BE49-F238E27FC236}">
                <a16:creationId xmlns:a16="http://schemas.microsoft.com/office/drawing/2014/main" id="{12525D2F-DD23-FD45-8770-76A4DD38DB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43FC9C-EBD8-3F4C-A43A-F6D71F0FC934}"/>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108060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68FE597-0B4C-0742-8B85-17F681EFB65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DE4ADA-D371-1341-9609-4979A8E1622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8CD2D0-FA57-F74F-A398-7B502DB9D4D1}"/>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5" name="フッター プレースホルダー 4">
            <a:extLst>
              <a:ext uri="{FF2B5EF4-FFF2-40B4-BE49-F238E27FC236}">
                <a16:creationId xmlns:a16="http://schemas.microsoft.com/office/drawing/2014/main" id="{9376351E-F971-EF48-96B5-3454D9AE17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A97DE2-5BDC-5D49-A486-8FC8C0648A20}"/>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93695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Gray">
    <p:bg>
      <p:bgPr>
        <a:solidFill>
          <a:srgbClr val="0A8073"/>
        </a:solidFill>
        <a:effectLst/>
      </p:bgPr>
    </p:bg>
    <p:spTree>
      <p:nvGrpSpPr>
        <p:cNvPr id="1" name=""/>
        <p:cNvGrpSpPr/>
        <p:nvPr/>
      </p:nvGrpSpPr>
      <p:grpSpPr>
        <a:xfrm>
          <a:off x="0" y="0"/>
          <a:ext cx="0" cy="0"/>
          <a:chOff x="0" y="0"/>
          <a:chExt cx="0" cy="0"/>
        </a:xfrm>
      </p:grpSpPr>
      <p:sp>
        <p:nvSpPr>
          <p:cNvPr id="12" name="四角形"/>
          <p:cNvSpPr/>
          <p:nvPr userDrawn="1"/>
        </p:nvSpPr>
        <p:spPr>
          <a:xfrm>
            <a:off x="511104" y="511104"/>
            <a:ext cx="11176142" cy="5842142"/>
          </a:xfrm>
          <a:prstGeom prst="rect">
            <a:avLst/>
          </a:prstGeom>
          <a:solidFill>
            <a:srgbClr val="F2F2F2"/>
          </a:solidFill>
          <a:ln w="3175">
            <a:miter lim="400000"/>
          </a:ln>
        </p:spPr>
        <p:txBody>
          <a:bodyPr lIns="23707" tIns="23707" rIns="23707" bIns="23707" anchor="ctr"/>
          <a:lstStyle/>
          <a:p>
            <a:pPr defTabSz="412750">
              <a:defRPr sz="3000">
                <a:solidFill>
                  <a:srgbClr val="FFFFFF"/>
                </a:solidFill>
                <a:latin typeface="ヒラギノ角ゴ ProN W4"/>
                <a:ea typeface="ヒラギノ角ゴ ProN W4"/>
                <a:cs typeface="ヒラギノ角ゴ ProN W4"/>
                <a:sym typeface="ヒラギノ角ゴ ProN W4"/>
              </a:defRPr>
            </a:pPr>
            <a:endParaRPr sz="15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1877653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DA4EC-3ADC-A04C-945B-3E3D219E9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8108D0-F1DB-474C-ABCF-B95792BCA19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2B8ABB-C9D0-CA4F-8D55-FBBF3E1F950F}"/>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5" name="フッター プレースホルダー 4">
            <a:extLst>
              <a:ext uri="{FF2B5EF4-FFF2-40B4-BE49-F238E27FC236}">
                <a16:creationId xmlns:a16="http://schemas.microsoft.com/office/drawing/2014/main" id="{34975423-7F3C-5E44-B747-7E36D78B6E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C71CFD-4202-D946-90BF-14E3B6FA255B}"/>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158982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3D178-CA58-BE45-92AD-2120787DA0A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943161-5374-F34F-ABB2-3EE8CA722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18DE189-42B0-5A46-BB24-A28936A4AC62}"/>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5" name="フッター プレースホルダー 4">
            <a:extLst>
              <a:ext uri="{FF2B5EF4-FFF2-40B4-BE49-F238E27FC236}">
                <a16:creationId xmlns:a16="http://schemas.microsoft.com/office/drawing/2014/main" id="{B0355199-F040-3141-86F3-5B7270BCC6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128878-093F-5C4D-A1A3-7BCABF9D7F68}"/>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195274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C83DC8-C176-6A49-ABB1-AD5991AE95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7C6068-17A8-FF42-97D7-B71FAE1189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5FE714E-E754-894D-AAA4-7EDD2F2BA80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B3CC3A3-5752-8A45-9258-F0E3675FF1B1}"/>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6" name="フッター プレースホルダー 5">
            <a:extLst>
              <a:ext uri="{FF2B5EF4-FFF2-40B4-BE49-F238E27FC236}">
                <a16:creationId xmlns:a16="http://schemas.microsoft.com/office/drawing/2014/main" id="{AACAB824-922D-3442-9439-E7215FD09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EE2A476-9E60-7742-9B0A-39BCD0AB447F}"/>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349592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5725A9-552C-5248-86F4-4B1EEF313E1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FAE53D-4963-3343-B714-623647DAE7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DC2F3FF-BCD3-CF4D-94AE-B2980C0EE89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1251B81-9866-2E4D-988C-82A3BAAB9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A8F4288-96A6-C84D-B7D9-CDDDFEC0EB4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1F03438-940B-C34E-A243-C12B51E80210}"/>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8" name="フッター プレースホルダー 7">
            <a:extLst>
              <a:ext uri="{FF2B5EF4-FFF2-40B4-BE49-F238E27FC236}">
                <a16:creationId xmlns:a16="http://schemas.microsoft.com/office/drawing/2014/main" id="{0E85145F-0AD4-2549-8DC3-72CFBA9BE7F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222EDF4-BE7B-6741-A82F-C10437FE44B5}"/>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428419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E3472-05BB-C645-9DB9-6F683B0D5F1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02B9069-0036-0C40-B10D-6782785E7DBF}"/>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4" name="フッター プレースホルダー 3">
            <a:extLst>
              <a:ext uri="{FF2B5EF4-FFF2-40B4-BE49-F238E27FC236}">
                <a16:creationId xmlns:a16="http://schemas.microsoft.com/office/drawing/2014/main" id="{950FE516-7711-124E-8370-76B4D68BEDA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7D77059-65CD-E941-BA6D-809626E80B12}"/>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377479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C5F75-4E11-3F49-A330-2B3FFC8D724A}"/>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3" name="フッター プレースホルダー 2">
            <a:extLst>
              <a:ext uri="{FF2B5EF4-FFF2-40B4-BE49-F238E27FC236}">
                <a16:creationId xmlns:a16="http://schemas.microsoft.com/office/drawing/2014/main" id="{96E2B688-CC94-6745-B414-D2D3D1A9D4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9712C82-3866-1348-B170-F70B7245CC02}"/>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280393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97693-3096-A745-90ED-77B4A97F41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D20E2B-60DA-8046-8323-29572CF57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835E2CF-A488-294F-A7E0-E4DB61E27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8159D29-2CE0-004E-B2F8-1C4D1B57E4E1}"/>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6" name="フッター プレースホルダー 5">
            <a:extLst>
              <a:ext uri="{FF2B5EF4-FFF2-40B4-BE49-F238E27FC236}">
                <a16:creationId xmlns:a16="http://schemas.microsoft.com/office/drawing/2014/main" id="{79D90727-DB78-5C40-8019-A44D7695364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6EA423-4442-E446-AA5F-8EF32663232D}"/>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125147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4379E9-47A7-AC44-B906-DBE8D72679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23ED762-196A-BC49-A37B-DBFFAB564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008ABA6-596F-364C-9117-D15FA97E2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AD1A4D-9074-EF4F-93AE-646FB8D00034}"/>
              </a:ext>
            </a:extLst>
          </p:cNvPr>
          <p:cNvSpPr>
            <a:spLocks noGrp="1"/>
          </p:cNvSpPr>
          <p:nvPr>
            <p:ph type="dt" sz="half" idx="10"/>
          </p:nvPr>
        </p:nvSpPr>
        <p:spPr/>
        <p:txBody>
          <a:bodyPr/>
          <a:lstStyle/>
          <a:p>
            <a:fld id="{0CFE7EDA-C490-0C48-B1F7-80A4B7FFD54A}" type="datetimeFigureOut">
              <a:rPr kumimoji="1" lang="ja-JP" altLang="en-US" smtClean="0"/>
              <a:t>2022/5/25</a:t>
            </a:fld>
            <a:endParaRPr kumimoji="1" lang="ja-JP" altLang="en-US"/>
          </a:p>
        </p:txBody>
      </p:sp>
      <p:sp>
        <p:nvSpPr>
          <p:cNvPr id="6" name="フッター プレースホルダー 5">
            <a:extLst>
              <a:ext uri="{FF2B5EF4-FFF2-40B4-BE49-F238E27FC236}">
                <a16:creationId xmlns:a16="http://schemas.microsoft.com/office/drawing/2014/main" id="{3A0E6E7B-28BE-BC47-AC52-B68A7C5E32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22242F-14EB-8B49-BC96-46F960C6599A}"/>
              </a:ext>
            </a:extLst>
          </p:cNvPr>
          <p:cNvSpPr>
            <a:spLocks noGrp="1"/>
          </p:cNvSpPr>
          <p:nvPr>
            <p:ph type="sldNum" sz="quarter" idx="12"/>
          </p:nvPr>
        </p:nvSpPr>
        <p:spPr/>
        <p:txBody>
          <a:body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282123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80C4C19-72FE-9546-8F5C-18A401175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1AB9E5-DFB3-774C-9BC8-921C6D333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841D4D-5242-D249-9C61-A2E94FE65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E7EDA-C490-0C48-B1F7-80A4B7FFD54A}" type="datetimeFigureOut">
              <a:rPr kumimoji="1" lang="ja-JP" altLang="en-US" smtClean="0"/>
              <a:t>2022/5/25</a:t>
            </a:fld>
            <a:endParaRPr kumimoji="1" lang="ja-JP" altLang="en-US"/>
          </a:p>
        </p:txBody>
      </p:sp>
      <p:sp>
        <p:nvSpPr>
          <p:cNvPr id="5" name="フッター プレースホルダー 4">
            <a:extLst>
              <a:ext uri="{FF2B5EF4-FFF2-40B4-BE49-F238E27FC236}">
                <a16:creationId xmlns:a16="http://schemas.microsoft.com/office/drawing/2014/main" id="{156F4671-4DCD-3040-BABA-95245849F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E8221CC-318F-8047-B3BF-EC91595A6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1FB4C-1714-6B4A-BFF3-93F6714F95E3}" type="slidenum">
              <a:rPr kumimoji="1" lang="ja-JP" altLang="en-US" smtClean="0"/>
              <a:t>‹#›</a:t>
            </a:fld>
            <a:endParaRPr kumimoji="1" lang="ja-JP" altLang="en-US"/>
          </a:p>
        </p:txBody>
      </p:sp>
    </p:spTree>
    <p:extLst>
      <p:ext uri="{BB962C8B-B14F-4D97-AF65-F5344CB8AC3E}">
        <p14:creationId xmlns:p14="http://schemas.microsoft.com/office/powerpoint/2010/main" val="312765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8073"/>
        </a:solidFill>
        <a:effectLst/>
      </p:bgPr>
    </p:bg>
    <p:spTree>
      <p:nvGrpSpPr>
        <p:cNvPr id="1" name=""/>
        <p:cNvGrpSpPr/>
        <p:nvPr/>
      </p:nvGrpSpPr>
      <p:grpSpPr>
        <a:xfrm>
          <a:off x="0" y="0"/>
          <a:ext cx="0" cy="0"/>
          <a:chOff x="0" y="0"/>
          <a:chExt cx="0" cy="0"/>
        </a:xfrm>
      </p:grpSpPr>
      <p:sp>
        <p:nvSpPr>
          <p:cNvPr id="56" name="サブタイトルが入る"/>
          <p:cNvSpPr txBox="1"/>
          <p:nvPr/>
        </p:nvSpPr>
        <p:spPr>
          <a:xfrm>
            <a:off x="507513" y="3191341"/>
            <a:ext cx="11176000" cy="49244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ctr">
              <a:lnSpc>
                <a:spcPct val="100000"/>
              </a:lnSpc>
            </a:pPr>
            <a:r>
              <a:rPr lang="en-US" altLang="ja-JP" sz="3200" b="1" dirty="0">
                <a:solidFill>
                  <a:srgbClr val="0A8073"/>
                </a:solidFill>
                <a:latin typeface="游ゴシック Medium" panose="020B0500000000000000" pitchFamily="50" charset="-128"/>
                <a:ea typeface="游ゴシック Medium" panose="020B0500000000000000" pitchFamily="50" charset="-128"/>
              </a:rPr>
              <a:t>〜</a:t>
            </a:r>
            <a:r>
              <a:rPr lang="ja-JP" altLang="en-US" sz="3200" b="1" dirty="0">
                <a:solidFill>
                  <a:srgbClr val="0A8073"/>
                </a:solidFill>
                <a:latin typeface="游ゴシック Medium" panose="020B0500000000000000" pitchFamily="50" charset="-128"/>
                <a:ea typeface="游ゴシック Medium" panose="020B0500000000000000" pitchFamily="50" charset="-128"/>
              </a:rPr>
              <a:t>ドキュメンタリー制作に挑んだ情報会計コース</a:t>
            </a:r>
            <a:r>
              <a:rPr lang="en-US" altLang="ja-JP" sz="3200" b="1" dirty="0">
                <a:solidFill>
                  <a:srgbClr val="0A8073"/>
                </a:solidFill>
                <a:latin typeface="游ゴシック Medium" panose="020B0500000000000000" pitchFamily="50" charset="-128"/>
                <a:ea typeface="游ゴシック Medium" panose="020B0500000000000000" pitchFamily="50" charset="-128"/>
              </a:rPr>
              <a:t>〜</a:t>
            </a:r>
            <a:endParaRPr sz="3200" b="1" dirty="0">
              <a:solidFill>
                <a:srgbClr val="0A8073"/>
              </a:solidFill>
              <a:latin typeface="游ゴシック Medium" panose="020B0500000000000000" pitchFamily="50" charset="-128"/>
              <a:ea typeface="游ゴシック Medium" panose="020B0500000000000000" pitchFamily="50" charset="-128"/>
            </a:endParaRPr>
          </a:p>
        </p:txBody>
      </p:sp>
      <p:sp>
        <p:nvSpPr>
          <p:cNvPr id="57" name="名前・日付など"/>
          <p:cNvSpPr txBox="1"/>
          <p:nvPr/>
        </p:nvSpPr>
        <p:spPr>
          <a:xfrm>
            <a:off x="508000" y="5618431"/>
            <a:ext cx="11176000"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2500">
                <a:solidFill>
                  <a:schemeClr val="accent1">
                    <a:hueOff val="93351"/>
                    <a:satOff val="-44422"/>
                    <a:lumOff val="-36720"/>
                  </a:schemeClr>
                </a:solidFill>
                <a:latin typeface="+mn-lt"/>
                <a:ea typeface="+mn-ea"/>
                <a:cs typeface="+mn-cs"/>
                <a:sym typeface="ヒラギノ角ゴ ProN W6"/>
              </a:defRPr>
            </a:lvl1pPr>
          </a:lstStyle>
          <a:p>
            <a:pPr algn="ctr">
              <a:lnSpc>
                <a:spcPct val="100000"/>
              </a:lnSpc>
            </a:pPr>
            <a:r>
              <a:rPr lang="ja-JP" altLang="en-US" sz="2800" b="1" u="sng"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耶馬溪校２年　情報会計コース</a:t>
            </a:r>
            <a:endParaRPr sz="2800" b="1" u="sng"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
        <p:nvSpPr>
          <p:cNvPr id="55" name="タイトルを…"/>
          <p:cNvSpPr txBox="1"/>
          <p:nvPr/>
        </p:nvSpPr>
        <p:spPr>
          <a:xfrm>
            <a:off x="308007" y="1900005"/>
            <a:ext cx="11176001" cy="1005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rgbClr val="0A8073"/>
                </a:solidFill>
                <a:latin typeface="游ゴシック Medium" panose="020B0500000000000000" pitchFamily="50" charset="-128"/>
                <a:ea typeface="游ゴシック Medium" panose="020B0500000000000000" pitchFamily="50" charset="-128"/>
              </a:rPr>
              <a:t>私たちの挑戦</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a:solidFill>
                  <a:schemeClr val="tx1"/>
                </a:solidFill>
                <a:latin typeface="游ゴシック Medium" panose="020B0500000000000000" pitchFamily="50" charset="-128"/>
                <a:ea typeface="游ゴシック Medium" panose="020B0500000000000000" pitchFamily="50" charset="-128"/>
              </a:rPr>
              <a:t>② 取材計画・準備（9月16日、30日）</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endParaRPr lang="en-US" altLang="ja-JP" sz="1000" dirty="0">
              <a:latin typeface="Yu Gothic Medium" panose="020B0400000000000000" pitchFamily="34" charset="-128"/>
              <a:ea typeface="Yu Gothic Medium" panose="020B0400000000000000" pitchFamily="34" charset="-128"/>
            </a:endParaRPr>
          </a:p>
          <a:p>
            <a:pPr marL="0" indent="0" algn="ctr">
              <a:lnSpc>
                <a:spcPct val="100000"/>
              </a:lnSpc>
              <a:buNone/>
            </a:pPr>
            <a:r>
              <a:rPr lang="ja-JP" altLang="en-US" b="1" dirty="0">
                <a:latin typeface="游ゴシック Medium" panose="020B0500000000000000" pitchFamily="50" charset="-128"/>
                <a:ea typeface="游ゴシック Medium" panose="020B0500000000000000" pitchFamily="50" charset="-128"/>
              </a:rPr>
              <a:t>ドキュメンタリー</a:t>
            </a:r>
            <a:r>
              <a:rPr lang="en-US" altLang="ja-JP" b="1" dirty="0">
                <a:latin typeface="游ゴシック Medium" panose="020B0500000000000000" pitchFamily="50" charset="-128"/>
                <a:ea typeface="游ゴシック Medium" panose="020B0500000000000000" pitchFamily="50" charset="-128"/>
              </a:rPr>
              <a:t> ×</a:t>
            </a:r>
            <a:r>
              <a:rPr lang="ja-JP" altLang="en-US" b="1" dirty="0">
                <a:latin typeface="游ゴシック Medium" panose="020B0500000000000000" pitchFamily="50" charset="-128"/>
                <a:ea typeface="游ゴシック Medium" panose="020B0500000000000000" pitchFamily="50" charset="-128"/>
              </a:rPr>
              <a:t>「地域産業基礎」</a:t>
            </a:r>
            <a:endParaRPr lang="en-US" altLang="ja-JP" b="1" dirty="0">
              <a:latin typeface="游ゴシック Medium" panose="020B0500000000000000" pitchFamily="50" charset="-128"/>
              <a:ea typeface="游ゴシック Medium" panose="020B0500000000000000" pitchFamily="50" charset="-128"/>
            </a:endParaRPr>
          </a:p>
          <a:p>
            <a:pPr marL="0" indent="0" algn="ctr">
              <a:lnSpc>
                <a:spcPct val="100000"/>
              </a:lnSpc>
              <a:buNone/>
            </a:pPr>
            <a:endParaRPr lang="en-US" altLang="ja-JP" sz="5400" dirty="0">
              <a:latin typeface="Yu Gothic Medium" panose="020B0400000000000000" pitchFamily="34" charset="-128"/>
              <a:ea typeface="Yu Gothic Medium" panose="020B0400000000000000" pitchFamily="34" charset="-128"/>
            </a:endParaRPr>
          </a:p>
          <a:p>
            <a:pPr marL="0" indent="0" algn="ctr">
              <a:lnSpc>
                <a:spcPct val="100000"/>
              </a:lnSpc>
              <a:buNone/>
            </a:pPr>
            <a:r>
              <a:rPr lang="en-US" altLang="ja-JP" b="1" dirty="0">
                <a:solidFill>
                  <a:schemeClr val="tx2"/>
                </a:solidFill>
                <a:latin typeface="游ゴシック Medium" panose="020B0500000000000000" pitchFamily="50" charset="-128"/>
                <a:ea typeface="游ゴシック Medium" panose="020B0500000000000000" pitchFamily="50" charset="-128"/>
              </a:rPr>
              <a:t>“</a:t>
            </a:r>
            <a:r>
              <a:rPr lang="ja-JP" altLang="en-US" b="1" dirty="0">
                <a:solidFill>
                  <a:schemeClr val="tx2"/>
                </a:solidFill>
                <a:latin typeface="游ゴシック Medium" panose="020B0500000000000000" pitchFamily="50" charset="-128"/>
                <a:ea typeface="游ゴシック Medium" panose="020B0500000000000000" pitchFamily="50" charset="-128"/>
              </a:rPr>
              <a:t>耶馬溪で働いている人</a:t>
            </a:r>
            <a:r>
              <a:rPr lang="en-US" altLang="ja-JP" b="1" dirty="0">
                <a:solidFill>
                  <a:schemeClr val="tx2"/>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をテーマに伝えたい！</a:t>
            </a:r>
            <a:endParaRPr lang="en-US" altLang="ja-JP" dirty="0">
              <a:latin typeface="游ゴシック Medium" panose="020B0500000000000000" pitchFamily="50" charset="-128"/>
              <a:ea typeface="游ゴシック Medium" panose="020B0500000000000000" pitchFamily="50" charset="-128"/>
            </a:endParaRPr>
          </a:p>
          <a:p>
            <a:pPr marL="0" indent="0" algn="ctr">
              <a:lnSpc>
                <a:spcPct val="100000"/>
              </a:lnSpc>
              <a:buNone/>
            </a:pPr>
            <a:endParaRPr lang="en-US" altLang="ja-JP" sz="5400" dirty="0">
              <a:latin typeface="游ゴシック Medium" panose="020B0500000000000000" pitchFamily="50" charset="-128"/>
              <a:ea typeface="游ゴシック Medium" panose="020B0500000000000000" pitchFamily="50" charset="-128"/>
            </a:endParaRPr>
          </a:p>
          <a:p>
            <a:pPr marL="0" indent="0" algn="ctr">
              <a:lnSpc>
                <a:spcPct val="100000"/>
              </a:lnSpc>
              <a:buNone/>
            </a:pPr>
            <a:r>
              <a:rPr lang="ja-JP" altLang="en-US" sz="4000" b="1" dirty="0" smtClean="0">
                <a:solidFill>
                  <a:srgbClr val="F08300"/>
                </a:solidFill>
                <a:latin typeface="游ゴシック Medium" panose="020B0500000000000000" pitchFamily="50" charset="-128"/>
                <a:ea typeface="游ゴシック Medium" panose="020B0500000000000000" pitchFamily="50" charset="-128"/>
              </a:rPr>
              <a:t>●●〇〇さん</a:t>
            </a:r>
            <a:endParaRPr lang="en-US" altLang="ja-JP" sz="4000" b="1" dirty="0">
              <a:solidFill>
                <a:srgbClr val="F08300"/>
              </a:solidFill>
              <a:latin typeface="游ゴシック Medium" panose="020B0500000000000000" pitchFamily="50" charset="-128"/>
              <a:ea typeface="游ゴシック Medium" panose="020B0500000000000000" pitchFamily="50" charset="-128"/>
            </a:endParaRPr>
          </a:p>
        </p:txBody>
      </p:sp>
      <p:sp>
        <p:nvSpPr>
          <p:cNvPr id="2" name="三角形 1">
            <a:extLst>
              <a:ext uri="{FF2B5EF4-FFF2-40B4-BE49-F238E27FC236}">
                <a16:creationId xmlns:a16="http://schemas.microsoft.com/office/drawing/2014/main" id="{56459A03-6C31-004F-A8A2-2C9ECDB80B88}"/>
              </a:ext>
            </a:extLst>
          </p:cNvPr>
          <p:cNvSpPr/>
          <p:nvPr/>
        </p:nvSpPr>
        <p:spPr>
          <a:xfrm flipV="1">
            <a:off x="5836434" y="2817126"/>
            <a:ext cx="513347" cy="40907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三角形 7">
            <a:extLst>
              <a:ext uri="{FF2B5EF4-FFF2-40B4-BE49-F238E27FC236}">
                <a16:creationId xmlns:a16="http://schemas.microsoft.com/office/drawing/2014/main" id="{2A7D6B9D-DEE8-4E47-8AA0-EA780CBA3344}"/>
              </a:ext>
            </a:extLst>
          </p:cNvPr>
          <p:cNvSpPr/>
          <p:nvPr/>
        </p:nvSpPr>
        <p:spPr>
          <a:xfrm flipV="1">
            <a:off x="5836434" y="4383001"/>
            <a:ext cx="513347" cy="40907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98791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4000" b="1" dirty="0" smtClean="0">
                <a:solidFill>
                  <a:schemeClr val="tx2"/>
                </a:solidFill>
                <a:latin typeface="游ゴシック Medium" panose="020B0500000000000000" pitchFamily="50" charset="-128"/>
                <a:ea typeface="游ゴシック Medium" panose="020B0500000000000000" pitchFamily="50" charset="-128"/>
              </a:rPr>
              <a:t>●●　●●</a:t>
            </a:r>
            <a:r>
              <a:rPr lang="en-US" sz="4000" b="1" dirty="0" smtClean="0">
                <a:solidFill>
                  <a:schemeClr val="tx2"/>
                </a:solidFill>
                <a:latin typeface="游ゴシック Medium" panose="020B0500000000000000" pitchFamily="50" charset="-128"/>
                <a:ea typeface="游ゴシック Medium" panose="020B0500000000000000" pitchFamily="50" charset="-128"/>
              </a:rPr>
              <a:t>（</a:t>
            </a:r>
            <a:r>
              <a:rPr lang="ja-JP" altLang="en-US" sz="4000" b="1" dirty="0" smtClean="0">
                <a:solidFill>
                  <a:schemeClr val="tx2"/>
                </a:solidFill>
                <a:latin typeface="游ゴシック Medium" panose="020B0500000000000000" pitchFamily="50" charset="-128"/>
                <a:ea typeface="游ゴシック Medium" panose="020B0500000000000000" pitchFamily="50" charset="-128"/>
              </a:rPr>
              <a:t>●●●●</a:t>
            </a:r>
            <a:r>
              <a:rPr lang="en-US" sz="4000" b="1" dirty="0" smtClean="0">
                <a:solidFill>
                  <a:schemeClr val="tx2"/>
                </a:solidFill>
                <a:latin typeface="游ゴシック Medium" panose="020B0500000000000000" pitchFamily="50" charset="-128"/>
                <a:ea typeface="游ゴシック Medium" panose="020B0500000000000000" pitchFamily="50" charset="-128"/>
              </a:rPr>
              <a:t>）</a:t>
            </a:r>
            <a:r>
              <a:rPr lang="en-US" sz="4000" b="1" dirty="0" err="1">
                <a:solidFill>
                  <a:schemeClr val="tx2"/>
                </a:solidFill>
                <a:latin typeface="游ゴシック Medium" panose="020B0500000000000000" pitchFamily="50" charset="-128"/>
                <a:ea typeface="游ゴシック Medium" panose="020B0500000000000000" pitchFamily="50" charset="-128"/>
              </a:rPr>
              <a:t>さん</a:t>
            </a:r>
            <a:endParaRPr sz="4000" b="1" dirty="0">
              <a:solidFill>
                <a:schemeClr val="tx2"/>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898357" y="1800994"/>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000" b="1" dirty="0">
              <a:solidFill>
                <a:schemeClr val="tx2"/>
              </a:solidFill>
              <a:latin typeface="Yu Gothic" panose="020B0400000000000000" pitchFamily="34" charset="-128"/>
              <a:ea typeface="Yu Gothic" panose="020B0400000000000000" pitchFamily="34" charset="-128"/>
            </a:endParaRPr>
          </a:p>
          <a:p>
            <a:pPr marL="0" indent="0">
              <a:buFont typeface="Arial" panose="020B0604020202020204" pitchFamily="34" charset="0"/>
              <a:buNone/>
            </a:pPr>
            <a:endParaRPr lang="en-US" altLang="ja-JP" b="1" dirty="0">
              <a:latin typeface="Yu Gothic" panose="020B0400000000000000" pitchFamily="34" charset="-128"/>
              <a:ea typeface="Yu Gothic" panose="020B0400000000000000" pitchFamily="34" charset="-128"/>
            </a:endParaRPr>
          </a:p>
          <a:p>
            <a:pPr marL="0" indent="0">
              <a:buFont typeface="Arial" panose="020B0604020202020204" pitchFamily="34" charset="0"/>
              <a:buNone/>
            </a:pPr>
            <a:r>
              <a:rPr lang="ja-JP" altLang="en-US" b="1" dirty="0">
                <a:latin typeface="游ゴシック Medium" panose="020B0500000000000000" pitchFamily="50" charset="-128"/>
                <a:ea typeface="游ゴシック Medium" panose="020B0500000000000000" pitchFamily="50" charset="-128"/>
              </a:rPr>
              <a:t>・炭火珈琲と</a:t>
            </a:r>
            <a:r>
              <a:rPr lang="ja-JP" altLang="en-US" b="1" dirty="0" smtClean="0">
                <a:latin typeface="游ゴシック Medium" panose="020B0500000000000000" pitchFamily="50" charset="-128"/>
                <a:ea typeface="游ゴシック Medium" panose="020B0500000000000000" pitchFamily="50" charset="-128"/>
              </a:rPr>
              <a:t>発酵晩茶</a:t>
            </a:r>
            <a:r>
              <a:rPr lang="ja-JP" altLang="en-US" b="1" dirty="0">
                <a:latin typeface="游ゴシック Medium" panose="020B0500000000000000" pitchFamily="50" charset="-128"/>
                <a:ea typeface="游ゴシック Medium" panose="020B0500000000000000" pitchFamily="50" charset="-128"/>
              </a:rPr>
              <a:t>を作っている人</a:t>
            </a:r>
            <a:endParaRPr lang="en-US" altLang="ja-JP" b="1" dirty="0">
              <a:latin typeface="游ゴシック Medium" panose="020B0500000000000000" pitchFamily="50" charset="-128"/>
              <a:ea typeface="游ゴシック Medium" panose="020B0500000000000000" pitchFamily="50" charset="-128"/>
            </a:endParaRPr>
          </a:p>
          <a:p>
            <a:pPr marL="0" indent="0">
              <a:buFont typeface="Arial" panose="020B0604020202020204" pitchFamily="34" charset="0"/>
              <a:buNone/>
            </a:pPr>
            <a:endParaRPr lang="en-US" altLang="ja-JP" b="1" dirty="0">
              <a:latin typeface="游ゴシック Medium" panose="020B0500000000000000" pitchFamily="50" charset="-128"/>
              <a:ea typeface="游ゴシック Medium" panose="020B0500000000000000" pitchFamily="50" charset="-128"/>
            </a:endParaRPr>
          </a:p>
          <a:p>
            <a:pPr marL="0" indent="0">
              <a:buFont typeface="Arial" panose="020B0604020202020204" pitchFamily="34" charset="0"/>
              <a:buNone/>
            </a:pPr>
            <a:r>
              <a:rPr lang="ja-JP" altLang="en-US" b="1" dirty="0">
                <a:latin typeface="游ゴシック Medium" panose="020B0500000000000000" pitchFamily="50" charset="-128"/>
                <a:ea typeface="游ゴシック Medium" panose="020B0500000000000000" pitchFamily="50" charset="-128"/>
              </a:rPr>
              <a:t>・地場産のものにこだわって生産</a:t>
            </a:r>
            <a:endParaRPr lang="en-US" altLang="ja-JP" b="1" dirty="0">
              <a:latin typeface="游ゴシック Medium" panose="020B0500000000000000" pitchFamily="50" charset="-128"/>
              <a:ea typeface="游ゴシック Medium" panose="020B0500000000000000" pitchFamily="50" charset="-128"/>
            </a:endParaRPr>
          </a:p>
          <a:p>
            <a:pPr marL="0" indent="0">
              <a:buFont typeface="Arial" panose="020B0604020202020204" pitchFamily="34" charset="0"/>
              <a:buNone/>
            </a:pPr>
            <a:endParaRPr lang="en-US" altLang="ja-JP" b="1" dirty="0">
              <a:latin typeface="游ゴシック Medium" panose="020B0500000000000000" pitchFamily="50" charset="-128"/>
              <a:ea typeface="游ゴシック Medium" panose="020B0500000000000000" pitchFamily="50" charset="-128"/>
            </a:endParaRPr>
          </a:p>
          <a:p>
            <a:pPr marL="0" indent="0">
              <a:buNone/>
            </a:pPr>
            <a:r>
              <a:rPr lang="ja-JP" altLang="en-US" b="1" dirty="0">
                <a:latin typeface="游ゴシック Medium" panose="020B0500000000000000" pitchFamily="50" charset="-128"/>
                <a:ea typeface="游ゴシック Medium" panose="020B0500000000000000" pitchFamily="50" charset="-128"/>
              </a:rPr>
              <a:t>・福岡から耶馬溪に移住してきた</a:t>
            </a:r>
            <a:endParaRPr lang="en-US" altLang="ja-JP" b="1" dirty="0">
              <a:latin typeface="游ゴシック Medium" panose="020B0500000000000000" pitchFamily="50" charset="-128"/>
              <a:ea typeface="游ゴシック Medium" panose="020B0500000000000000" pitchFamily="50" charset="-128"/>
            </a:endParaRPr>
          </a:p>
        </p:txBody>
      </p:sp>
      <p:pic>
        <p:nvPicPr>
          <p:cNvPr id="6" name="図 5" descr="屋外にいる少年&#10;&#10;自動的に生成された説明">
            <a:extLst>
              <a:ext uri="{FF2B5EF4-FFF2-40B4-BE49-F238E27FC236}">
                <a16:creationId xmlns:a16="http://schemas.microsoft.com/office/drawing/2014/main" id="{8257DCC4-5617-9C4B-80B8-9EFF17EA46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82" t="14377" r="18398"/>
          <a:stretch/>
        </p:blipFill>
        <p:spPr>
          <a:xfrm>
            <a:off x="7459579" y="2002148"/>
            <a:ext cx="3834064" cy="3949030"/>
          </a:xfrm>
          <a:prstGeom prst="rect">
            <a:avLst/>
          </a:prstGeom>
        </p:spPr>
      </p:pic>
    </p:spTree>
    <p:extLst>
      <p:ext uri="{BB962C8B-B14F-4D97-AF65-F5344CB8AC3E}">
        <p14:creationId xmlns:p14="http://schemas.microsoft.com/office/powerpoint/2010/main" val="1869854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a:solidFill>
                  <a:schemeClr val="tx1"/>
                </a:solidFill>
                <a:latin typeface="游ゴシック Medium" panose="020B0500000000000000" pitchFamily="50" charset="-128"/>
                <a:ea typeface="游ゴシック Medium" panose="020B0500000000000000" pitchFamily="50" charset="-128"/>
              </a:rPr>
              <a:t>② 取材計画・準備（9月16日、30日）</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sp>
        <p:nvSpPr>
          <p:cNvPr id="5" name="コンテンツ プレースホルダー 2">
            <a:extLst>
              <a:ext uri="{FF2B5EF4-FFF2-40B4-BE49-F238E27FC236}">
                <a16:creationId xmlns:a16="http://schemas.microsoft.com/office/drawing/2014/main" id="{BAC5BF1A-8E97-A947-8E99-AA1B0FC985AA}"/>
              </a:ext>
            </a:extLst>
          </p:cNvPr>
          <p:cNvSpPr txBox="1">
            <a:spLocks/>
          </p:cNvSpPr>
          <p:nvPr/>
        </p:nvSpPr>
        <p:spPr>
          <a:xfrm>
            <a:off x="1594927" y="1754186"/>
            <a:ext cx="8996362" cy="4594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en-US" altLang="ja-JP" sz="500" dirty="0">
              <a:latin typeface="Yu Gothic Medium" panose="020B0400000000000000" pitchFamily="34" charset="-128"/>
              <a:ea typeface="Yu Gothic Medium" panose="020B0400000000000000" pitchFamily="34" charset="-128"/>
            </a:endParaRPr>
          </a:p>
          <a:p>
            <a:pPr marL="0" indent="0" algn="ctr">
              <a:buNone/>
            </a:pPr>
            <a:r>
              <a:rPr lang="ja-JP" altLang="en-US" dirty="0" smtClean="0">
                <a:latin typeface="游ゴシック Medium" panose="020B0500000000000000" pitchFamily="50" charset="-128"/>
                <a:ea typeface="游ゴシック Medium" panose="020B0500000000000000" pitchFamily="50" charset="-128"/>
              </a:rPr>
              <a:t>〇〇さん</a:t>
            </a:r>
            <a:r>
              <a:rPr lang="ja-JP" altLang="en-US" dirty="0">
                <a:latin typeface="游ゴシック Medium" panose="020B0500000000000000" pitchFamily="50" charset="-128"/>
                <a:ea typeface="游ゴシック Medium" panose="020B0500000000000000" pitchFamily="50" charset="-128"/>
              </a:rPr>
              <a:t>についてみんなで調査</a:t>
            </a:r>
            <a:endParaRPr lang="en-US" altLang="ja-JP" dirty="0">
              <a:latin typeface="游ゴシック Medium" panose="020B0500000000000000" pitchFamily="50" charset="-128"/>
              <a:ea typeface="游ゴシック Medium" panose="020B0500000000000000" pitchFamily="50" charset="-128"/>
            </a:endParaRPr>
          </a:p>
          <a:p>
            <a:pPr marL="0" indent="0" algn="ctr">
              <a:buNone/>
            </a:pPr>
            <a:endParaRPr lang="en-US" altLang="ja-JP" sz="4400" dirty="0">
              <a:latin typeface="游ゴシック Medium" panose="020B0500000000000000" pitchFamily="50" charset="-128"/>
              <a:ea typeface="游ゴシック Medium" panose="020B0500000000000000" pitchFamily="50" charset="-128"/>
            </a:endParaRPr>
          </a:p>
          <a:p>
            <a:pPr marL="0" indent="0" algn="ctr">
              <a:buNone/>
            </a:pPr>
            <a:r>
              <a:rPr lang="ja-JP" altLang="en-US" dirty="0">
                <a:latin typeface="游ゴシック Medium" panose="020B0500000000000000" pitchFamily="50" charset="-128"/>
                <a:ea typeface="游ゴシック Medium" panose="020B0500000000000000" pitchFamily="50" charset="-128"/>
              </a:rPr>
              <a:t>取材当日の役割決め・準備</a:t>
            </a:r>
            <a:endParaRPr lang="en-US" altLang="ja-JP" dirty="0">
              <a:latin typeface="游ゴシック Medium" panose="020B0500000000000000" pitchFamily="50" charset="-128"/>
              <a:ea typeface="游ゴシック Medium" panose="020B0500000000000000" pitchFamily="50" charset="-128"/>
            </a:endParaRPr>
          </a:p>
          <a:p>
            <a:pPr marL="0" indent="0" algn="ctr">
              <a:buNone/>
            </a:pPr>
            <a:endParaRPr lang="en-US" altLang="ja-JP" sz="2000" dirty="0">
              <a:latin typeface="游ゴシック Medium" panose="020B0500000000000000" pitchFamily="50" charset="-128"/>
              <a:ea typeface="游ゴシック Medium" panose="020B0500000000000000" pitchFamily="50" charset="-128"/>
            </a:endParaRPr>
          </a:p>
          <a:p>
            <a:pPr marL="0" indent="0" algn="just">
              <a:buNone/>
            </a:pPr>
            <a:r>
              <a:rPr lang="ja-JP" altLang="en-US" b="1" dirty="0">
                <a:solidFill>
                  <a:srgbClr val="F08300"/>
                </a:solidFill>
                <a:latin typeface="游ゴシック Medium" panose="020B0500000000000000" pitchFamily="50" charset="-128"/>
                <a:ea typeface="游ゴシック Medium" panose="020B0500000000000000" pitchFamily="50" charset="-128"/>
              </a:rPr>
              <a:t>監督</a:t>
            </a:r>
            <a:r>
              <a:rPr lang="ja-JP" altLang="en-US" dirty="0">
                <a:latin typeface="游ゴシック Medium" panose="020B0500000000000000" pitchFamily="50" charset="-128"/>
                <a:ea typeface="游ゴシック Medium" panose="020B0500000000000000" pitchFamily="50" charset="-128"/>
              </a:rPr>
              <a:t>：取材交渉の準備</a:t>
            </a:r>
          </a:p>
          <a:p>
            <a:pPr marL="0" indent="0" algn="just">
              <a:buNone/>
            </a:pPr>
            <a:r>
              <a:rPr lang="ja-JP" altLang="en-US" b="1" dirty="0">
                <a:solidFill>
                  <a:srgbClr val="F08300"/>
                </a:solidFill>
                <a:latin typeface="游ゴシック Medium" panose="020B0500000000000000" pitchFamily="50" charset="-128"/>
                <a:ea typeface="游ゴシック Medium" panose="020B0500000000000000" pitchFamily="50" charset="-128"/>
              </a:rPr>
              <a:t>カメラ</a:t>
            </a:r>
            <a:r>
              <a:rPr lang="ja-JP" altLang="en-US" b="1" dirty="0">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ジンバルやドローンの使い方の練習</a:t>
            </a:r>
          </a:p>
          <a:p>
            <a:pPr marL="0" indent="0" algn="just">
              <a:buNone/>
            </a:pPr>
            <a:r>
              <a:rPr lang="ja-JP" altLang="en-US" b="1" dirty="0">
                <a:solidFill>
                  <a:srgbClr val="F08300"/>
                </a:solidFill>
                <a:latin typeface="游ゴシック Medium" panose="020B0500000000000000" pitchFamily="50" charset="-128"/>
                <a:ea typeface="游ゴシック Medium" panose="020B0500000000000000" pitchFamily="50" charset="-128"/>
              </a:rPr>
              <a:t>インタビュアー</a:t>
            </a:r>
            <a:r>
              <a:rPr lang="ja-JP" altLang="en-US" dirty="0">
                <a:latin typeface="游ゴシック Medium" panose="020B0500000000000000" pitchFamily="50" charset="-128"/>
                <a:ea typeface="游ゴシック Medium" panose="020B0500000000000000" pitchFamily="50" charset="-128"/>
              </a:rPr>
              <a:t>：質問事項を考案し、ジャンル分け</a:t>
            </a:r>
          </a:p>
          <a:p>
            <a:pPr marL="0" indent="0" algn="just">
              <a:buNone/>
            </a:pPr>
            <a:r>
              <a:rPr lang="ja-JP" altLang="en-US" b="1" dirty="0">
                <a:solidFill>
                  <a:srgbClr val="F08300"/>
                </a:solidFill>
                <a:latin typeface="游ゴシック Medium" panose="020B0500000000000000" pitchFamily="50" charset="-128"/>
                <a:ea typeface="游ゴシック Medium" panose="020B0500000000000000" pitchFamily="50" charset="-128"/>
              </a:rPr>
              <a:t>体験</a:t>
            </a:r>
            <a:r>
              <a:rPr lang="ja-JP" altLang="en-US" dirty="0">
                <a:latin typeface="游ゴシック Medium" panose="020B0500000000000000" pitchFamily="50" charset="-128"/>
                <a:ea typeface="游ゴシック Medium" panose="020B0500000000000000" pitchFamily="50" charset="-128"/>
              </a:rPr>
              <a:t>：体験するときに気をつけるポイントを整理</a:t>
            </a:r>
          </a:p>
          <a:p>
            <a:pPr marL="0" indent="0" algn="ctr">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ja-JP" altLang="en-US" dirty="0">
              <a:latin typeface="Yu Gothic Medium" panose="020B0400000000000000" pitchFamily="34" charset="-128"/>
              <a:ea typeface="Yu Gothic Medium" panose="020B0400000000000000" pitchFamily="34" charset="-128"/>
            </a:endParaRPr>
          </a:p>
          <a:p>
            <a:pPr marL="0" indent="0">
              <a:buNone/>
            </a:pPr>
            <a:endParaRPr lang="en-US" altLang="ja-JP" dirty="0">
              <a:latin typeface="Yu Gothic Medium" panose="020B0400000000000000" pitchFamily="34" charset="-128"/>
              <a:ea typeface="Yu Gothic Medium" panose="020B0400000000000000" pitchFamily="34" charset="-128"/>
            </a:endParaRPr>
          </a:p>
        </p:txBody>
      </p:sp>
      <p:sp>
        <p:nvSpPr>
          <p:cNvPr id="7" name="三角形 6">
            <a:extLst>
              <a:ext uri="{FF2B5EF4-FFF2-40B4-BE49-F238E27FC236}">
                <a16:creationId xmlns:a16="http://schemas.microsoft.com/office/drawing/2014/main" id="{D5F9B059-2B7F-E241-83E3-7B669724418B}"/>
              </a:ext>
            </a:extLst>
          </p:cNvPr>
          <p:cNvSpPr/>
          <p:nvPr/>
        </p:nvSpPr>
        <p:spPr>
          <a:xfrm flipV="1">
            <a:off x="5836434" y="2576495"/>
            <a:ext cx="513347" cy="40907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01684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a:solidFill>
                  <a:schemeClr val="tx1"/>
                </a:solidFill>
                <a:latin typeface="游ゴシック Medium" panose="020B0500000000000000" pitchFamily="50" charset="-128"/>
                <a:ea typeface="游ゴシック Medium" panose="020B0500000000000000" pitchFamily="50" charset="-128"/>
              </a:rPr>
              <a:t>② 取材計画・準備（9月16日、30日）</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pic>
        <p:nvPicPr>
          <p:cNvPr id="6" name="図 5" descr="屋内, 窓, 人, 男 が含まれている画像&#10;&#10;自動的に生成された説明">
            <a:extLst>
              <a:ext uri="{FF2B5EF4-FFF2-40B4-BE49-F238E27FC236}">
                <a16:creationId xmlns:a16="http://schemas.microsoft.com/office/drawing/2014/main" id="{94C6BCDC-BA9D-6B4D-B6F3-3BD6DE329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048" b="14729"/>
          <a:stretch/>
        </p:blipFill>
        <p:spPr>
          <a:xfrm>
            <a:off x="2007651" y="1764630"/>
            <a:ext cx="8170914" cy="4425951"/>
          </a:xfrm>
          <a:prstGeom prst="rect">
            <a:avLst/>
          </a:prstGeom>
        </p:spPr>
      </p:pic>
    </p:spTree>
    <p:extLst>
      <p:ext uri="{BB962C8B-B14F-4D97-AF65-F5344CB8AC3E}">
        <p14:creationId xmlns:p14="http://schemas.microsoft.com/office/powerpoint/2010/main" val="222361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grpSp>
        <p:nvGrpSpPr>
          <p:cNvPr id="2" name="グループ化 1">
            <a:extLst>
              <a:ext uri="{FF2B5EF4-FFF2-40B4-BE49-F238E27FC236}">
                <a16:creationId xmlns:a16="http://schemas.microsoft.com/office/drawing/2014/main" id="{FD2F1786-6E6E-834C-9886-D608F7979476}"/>
              </a:ext>
            </a:extLst>
          </p:cNvPr>
          <p:cNvGrpSpPr/>
          <p:nvPr/>
        </p:nvGrpSpPr>
        <p:grpSpPr>
          <a:xfrm>
            <a:off x="4240465" y="1899773"/>
            <a:ext cx="3705286" cy="508001"/>
            <a:chOff x="4475951" y="1881612"/>
            <a:chExt cx="3705286" cy="508001"/>
          </a:xfrm>
        </p:grpSpPr>
        <p:sp>
          <p:nvSpPr>
            <p:cNvPr id="115" name="小見出し入る…"/>
            <p:cNvSpPr txBox="1"/>
            <p:nvPr/>
          </p:nvSpPr>
          <p:spPr>
            <a:xfrm>
              <a:off x="5116653" y="1941593"/>
              <a:ext cx="3064584"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オリエンテーション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7" name="円形">
              <a:extLst>
                <a:ext uri="{FF2B5EF4-FFF2-40B4-BE49-F238E27FC236}">
                  <a16:creationId xmlns:a16="http://schemas.microsoft.com/office/drawing/2014/main" id="{C1B12BE9-7A09-5046-8B6F-79BFD1F7631A}"/>
                </a:ext>
              </a:extLst>
            </p:cNvPr>
            <p:cNvSpPr/>
            <p:nvPr/>
          </p:nvSpPr>
          <p:spPr>
            <a:xfrm>
              <a:off x="4475951" y="1881612"/>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1</a:t>
              </a:r>
              <a:endParaRPr sz="2000" b="1" dirty="0">
                <a:latin typeface="Arial" panose="020B0604020202020204" pitchFamily="34" charset="0"/>
                <a:cs typeface="Arial" panose="020B0604020202020204" pitchFamily="34" charset="0"/>
              </a:endParaRPr>
            </a:p>
          </p:txBody>
        </p:sp>
      </p:grpSp>
      <p:grpSp>
        <p:nvGrpSpPr>
          <p:cNvPr id="3" name="グループ化 2">
            <a:extLst>
              <a:ext uri="{FF2B5EF4-FFF2-40B4-BE49-F238E27FC236}">
                <a16:creationId xmlns:a16="http://schemas.microsoft.com/office/drawing/2014/main" id="{C2A8A1C9-1A23-084E-977F-5FDF0167789E}"/>
              </a:ext>
            </a:extLst>
          </p:cNvPr>
          <p:cNvGrpSpPr/>
          <p:nvPr/>
        </p:nvGrpSpPr>
        <p:grpSpPr>
          <a:xfrm>
            <a:off x="4240465" y="2752407"/>
            <a:ext cx="3316398" cy="508001"/>
            <a:chOff x="4481253" y="2738736"/>
            <a:chExt cx="3316398" cy="508001"/>
          </a:xfrm>
        </p:grpSpPr>
        <p:sp>
          <p:nvSpPr>
            <p:cNvPr id="21" name="円形">
              <a:extLst>
                <a:ext uri="{FF2B5EF4-FFF2-40B4-BE49-F238E27FC236}">
                  <a16:creationId xmlns:a16="http://schemas.microsoft.com/office/drawing/2014/main" id="{B9D0430C-71A6-C24F-A2F9-6B9D8E9DA689}"/>
                </a:ext>
              </a:extLst>
            </p:cNvPr>
            <p:cNvSpPr/>
            <p:nvPr/>
          </p:nvSpPr>
          <p:spPr>
            <a:xfrm>
              <a:off x="4481253" y="2738736"/>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a:latin typeface="Arial" panose="020B0604020202020204" pitchFamily="34" charset="0"/>
                  <a:cs typeface="Arial" panose="020B0604020202020204" pitchFamily="34" charset="0"/>
                </a:rPr>
                <a:t>2</a:t>
              </a:r>
              <a:endParaRPr sz="2000" b="1">
                <a:latin typeface="Arial" panose="020B0604020202020204" pitchFamily="34" charset="0"/>
                <a:cs typeface="Arial" panose="020B0604020202020204" pitchFamily="34" charset="0"/>
              </a:endParaRPr>
            </a:p>
          </p:txBody>
        </p:sp>
        <p:sp>
          <p:nvSpPr>
            <p:cNvPr id="22" name="小見出し入る…">
              <a:extLst>
                <a:ext uri="{FF2B5EF4-FFF2-40B4-BE49-F238E27FC236}">
                  <a16:creationId xmlns:a16="http://schemas.microsoft.com/office/drawing/2014/main" id="{6C2FE708-1917-1B49-804D-8136F1E8C383}"/>
                </a:ext>
              </a:extLst>
            </p:cNvPr>
            <p:cNvSpPr txBox="1"/>
            <p:nvPr/>
          </p:nvSpPr>
          <p:spPr>
            <a:xfrm>
              <a:off x="5116652" y="2811626"/>
              <a:ext cx="2680999"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取材計画・準備</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grpSp>
        <p:nvGrpSpPr>
          <p:cNvPr id="5" name="グループ化 4">
            <a:extLst>
              <a:ext uri="{FF2B5EF4-FFF2-40B4-BE49-F238E27FC236}">
                <a16:creationId xmlns:a16="http://schemas.microsoft.com/office/drawing/2014/main" id="{59735C36-0F4C-7048-BC1D-133B6DCC29B8}"/>
              </a:ext>
            </a:extLst>
          </p:cNvPr>
          <p:cNvGrpSpPr/>
          <p:nvPr/>
        </p:nvGrpSpPr>
        <p:grpSpPr>
          <a:xfrm>
            <a:off x="4240465" y="4457675"/>
            <a:ext cx="4282286" cy="508001"/>
            <a:chOff x="4475951" y="4444004"/>
            <a:chExt cx="4282286" cy="508001"/>
          </a:xfrm>
        </p:grpSpPr>
        <p:sp>
          <p:nvSpPr>
            <p:cNvPr id="23" name="円形">
              <a:extLst>
                <a:ext uri="{FF2B5EF4-FFF2-40B4-BE49-F238E27FC236}">
                  <a16:creationId xmlns:a16="http://schemas.microsoft.com/office/drawing/2014/main" id="{8FBCAF2A-9AE5-AD46-AEA3-7928CAAF12B1}"/>
                </a:ext>
              </a:extLst>
            </p:cNvPr>
            <p:cNvSpPr/>
            <p:nvPr/>
          </p:nvSpPr>
          <p:spPr>
            <a:xfrm>
              <a:off x="4475951" y="4444004"/>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4</a:t>
              </a:r>
              <a:endParaRPr sz="2000" b="1" dirty="0">
                <a:latin typeface="Arial" panose="020B0604020202020204" pitchFamily="34" charset="0"/>
                <a:cs typeface="Arial" panose="020B0604020202020204" pitchFamily="34" charset="0"/>
              </a:endParaRPr>
            </a:p>
          </p:txBody>
        </p:sp>
        <p:sp>
          <p:nvSpPr>
            <p:cNvPr id="25" name="小見出し入る…">
              <a:extLst>
                <a:ext uri="{FF2B5EF4-FFF2-40B4-BE49-F238E27FC236}">
                  <a16:creationId xmlns:a16="http://schemas.microsoft.com/office/drawing/2014/main" id="{BAE0F182-74AA-984F-9BE3-0AA8B4A1D9E8}"/>
                </a:ext>
              </a:extLst>
            </p:cNvPr>
            <p:cNvSpPr txBox="1"/>
            <p:nvPr/>
          </p:nvSpPr>
          <p:spPr>
            <a:xfrm>
              <a:off x="5111350" y="4499495"/>
              <a:ext cx="3646887"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ドキュメンタリーの構想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sp>
        <p:nvSpPr>
          <p:cNvPr id="14" name="このページのタイトル">
            <a:extLst>
              <a:ext uri="{FF2B5EF4-FFF2-40B4-BE49-F238E27FC236}">
                <a16:creationId xmlns:a16="http://schemas.microsoft.com/office/drawing/2014/main" id="{4272BFF1-B08D-2B4F-9EE8-31BD36112185}"/>
              </a:ext>
            </a:extLst>
          </p:cNvPr>
          <p:cNvSpPr txBox="1"/>
          <p:nvPr/>
        </p:nvSpPr>
        <p:spPr>
          <a:xfrm>
            <a:off x="1013108" y="1016000"/>
            <a:ext cx="10160001" cy="558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4000" b="1" dirty="0">
                <a:solidFill>
                  <a:schemeClr val="tx1"/>
                </a:solidFill>
                <a:latin typeface="游ゴシック Medium" panose="020B0500000000000000" pitchFamily="50" charset="-128"/>
                <a:ea typeface="游ゴシック Medium" panose="020B0500000000000000" pitchFamily="50" charset="-128"/>
              </a:rPr>
              <a:t>ドキュメンタリーができるまで</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8FF33091-FFFB-2045-9F5E-771B436AC0D1}"/>
              </a:ext>
            </a:extLst>
          </p:cNvPr>
          <p:cNvGrpSpPr/>
          <p:nvPr/>
        </p:nvGrpSpPr>
        <p:grpSpPr>
          <a:xfrm>
            <a:off x="4240465" y="3605041"/>
            <a:ext cx="2990202" cy="508001"/>
            <a:chOff x="4475951" y="3591370"/>
            <a:chExt cx="2990202" cy="508001"/>
          </a:xfrm>
        </p:grpSpPr>
        <p:sp>
          <p:nvSpPr>
            <p:cNvPr id="16" name="小見出し入る…">
              <a:extLst>
                <a:ext uri="{FF2B5EF4-FFF2-40B4-BE49-F238E27FC236}">
                  <a16:creationId xmlns:a16="http://schemas.microsoft.com/office/drawing/2014/main" id="{090A28FA-73E7-C24D-84B5-B95B901DCD78}"/>
                </a:ext>
              </a:extLst>
            </p:cNvPr>
            <p:cNvSpPr txBox="1"/>
            <p:nvPr/>
          </p:nvSpPr>
          <p:spPr>
            <a:xfrm>
              <a:off x="5116653" y="3670661"/>
              <a:ext cx="2349500"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取材・撮影</a:t>
              </a:r>
              <a:endParaRPr sz="2500" b="1" dirty="0">
                <a:latin typeface="游ゴシック Medium" panose="020B0500000000000000" pitchFamily="50" charset="-128"/>
                <a:ea typeface="游ゴシック Medium" panose="020B0500000000000000" pitchFamily="50" charset="-128"/>
              </a:endParaRPr>
            </a:p>
          </p:txBody>
        </p:sp>
        <p:sp>
          <p:nvSpPr>
            <p:cNvPr id="18" name="円形">
              <a:extLst>
                <a:ext uri="{FF2B5EF4-FFF2-40B4-BE49-F238E27FC236}">
                  <a16:creationId xmlns:a16="http://schemas.microsoft.com/office/drawing/2014/main" id="{AA6F22E9-6CCF-7542-8BA2-FB4B1113825C}"/>
                </a:ext>
              </a:extLst>
            </p:cNvPr>
            <p:cNvSpPr/>
            <p:nvPr/>
          </p:nvSpPr>
          <p:spPr>
            <a:xfrm>
              <a:off x="4475951" y="3591370"/>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3</a:t>
              </a:r>
              <a:endParaRPr sz="2000" b="1" dirty="0">
                <a:latin typeface="Arial" panose="020B0604020202020204" pitchFamily="34" charset="0"/>
                <a:cs typeface="Arial" panose="020B0604020202020204" pitchFamily="34" charset="0"/>
              </a:endParaRPr>
            </a:p>
          </p:txBody>
        </p:sp>
      </p:grpSp>
      <p:grpSp>
        <p:nvGrpSpPr>
          <p:cNvPr id="6" name="グループ化 5">
            <a:extLst>
              <a:ext uri="{FF2B5EF4-FFF2-40B4-BE49-F238E27FC236}">
                <a16:creationId xmlns:a16="http://schemas.microsoft.com/office/drawing/2014/main" id="{486B685E-69F2-544A-B1A5-AB24808A42AF}"/>
              </a:ext>
            </a:extLst>
          </p:cNvPr>
          <p:cNvGrpSpPr/>
          <p:nvPr/>
        </p:nvGrpSpPr>
        <p:grpSpPr>
          <a:xfrm>
            <a:off x="4240465" y="5310309"/>
            <a:ext cx="4282286" cy="508001"/>
            <a:chOff x="4475951" y="5296638"/>
            <a:chExt cx="4282286" cy="508001"/>
          </a:xfrm>
        </p:grpSpPr>
        <p:sp>
          <p:nvSpPr>
            <p:cNvPr id="24" name="小見出し入る…">
              <a:extLst>
                <a:ext uri="{FF2B5EF4-FFF2-40B4-BE49-F238E27FC236}">
                  <a16:creationId xmlns:a16="http://schemas.microsoft.com/office/drawing/2014/main" id="{09545B9C-3C53-2945-A5C5-004C0C9C29DA}"/>
                </a:ext>
              </a:extLst>
            </p:cNvPr>
            <p:cNvSpPr txBox="1"/>
            <p:nvPr/>
          </p:nvSpPr>
          <p:spPr>
            <a:xfrm>
              <a:off x="5111351" y="5369528"/>
              <a:ext cx="3646886"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動画編集・成果発表準備</a:t>
              </a:r>
              <a:endParaRPr lang="en-US" altLang="ja-JP"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26" name="円形">
              <a:extLst>
                <a:ext uri="{FF2B5EF4-FFF2-40B4-BE49-F238E27FC236}">
                  <a16:creationId xmlns:a16="http://schemas.microsoft.com/office/drawing/2014/main" id="{1A4F7970-F36E-3245-BE2B-3EA060B1C405}"/>
                </a:ext>
              </a:extLst>
            </p:cNvPr>
            <p:cNvSpPr/>
            <p:nvPr/>
          </p:nvSpPr>
          <p:spPr>
            <a:xfrm>
              <a:off x="4475951" y="5296638"/>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5</a:t>
              </a:r>
              <a:endParaRPr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991247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a:solidFill>
                  <a:schemeClr val="tx1"/>
                </a:solidFill>
                <a:latin typeface="游ゴシック Medium" panose="020B0500000000000000" pitchFamily="50" charset="-128"/>
                <a:ea typeface="游ゴシック Medium" panose="020B0500000000000000" pitchFamily="50" charset="-128"/>
              </a:rPr>
              <a:t>③ 取材・撮影（10月7日）</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a:latin typeface="Yu Gothic Medium" panose="020B0400000000000000" pitchFamily="34" charset="-128"/>
              <a:ea typeface="Yu Gothic Medium" panose="020B0400000000000000" pitchFamily="34" charset="-128"/>
            </a:endParaRPr>
          </a:p>
        </p:txBody>
      </p:sp>
      <p:pic>
        <p:nvPicPr>
          <p:cNvPr id="3" name="図 2" descr="人, 女性, 屋内, 窓 が含まれている画像&#10;&#10;自動的に生成された説明">
            <a:extLst>
              <a:ext uri="{FF2B5EF4-FFF2-40B4-BE49-F238E27FC236}">
                <a16:creationId xmlns:a16="http://schemas.microsoft.com/office/drawing/2014/main" id="{6E4E48A1-243D-5E47-B4EB-90D4F0B30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52" y="1739866"/>
            <a:ext cx="6916911" cy="4608840"/>
          </a:xfrm>
          <a:prstGeom prst="rect">
            <a:avLst/>
          </a:prstGeom>
        </p:spPr>
      </p:pic>
    </p:spTree>
    <p:extLst>
      <p:ext uri="{BB962C8B-B14F-4D97-AF65-F5344CB8AC3E}">
        <p14:creationId xmlns:p14="http://schemas.microsoft.com/office/powerpoint/2010/main" val="19809005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a:latin typeface="Yu Gothic Medium" panose="020B0400000000000000" pitchFamily="34" charset="-128"/>
              <a:ea typeface="Yu Gothic Medium" panose="020B0400000000000000" pitchFamily="34" charset="-128"/>
            </a:endParaRPr>
          </a:p>
        </p:txBody>
      </p:sp>
      <p:pic>
        <p:nvPicPr>
          <p:cNvPr id="4" name="図 3" descr="草の上に立っている男性たち&#10;&#10;中程度の精度で自動的に生成された説明">
            <a:extLst>
              <a:ext uri="{FF2B5EF4-FFF2-40B4-BE49-F238E27FC236}">
                <a16:creationId xmlns:a16="http://schemas.microsoft.com/office/drawing/2014/main" id="{657500F7-E140-9D47-A3CF-617B03D70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3237" y="713276"/>
            <a:ext cx="8219742" cy="5472000"/>
          </a:xfrm>
          <a:prstGeom prst="rect">
            <a:avLst/>
          </a:prstGeom>
        </p:spPr>
      </p:pic>
    </p:spTree>
    <p:extLst>
      <p:ext uri="{BB962C8B-B14F-4D97-AF65-F5344CB8AC3E}">
        <p14:creationId xmlns:p14="http://schemas.microsoft.com/office/powerpoint/2010/main" val="10283202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a:latin typeface="Yu Gothic Medium" panose="020B0400000000000000" pitchFamily="34" charset="-128"/>
              <a:ea typeface="Yu Gothic Medium" panose="020B0400000000000000" pitchFamily="34" charset="-128"/>
            </a:endParaRPr>
          </a:p>
        </p:txBody>
      </p:sp>
      <p:pic>
        <p:nvPicPr>
          <p:cNvPr id="4" name="図 3" descr="草を食べている人たち&#10;&#10;中程度の精度で自動的に生成された説明">
            <a:extLst>
              <a:ext uri="{FF2B5EF4-FFF2-40B4-BE49-F238E27FC236}">
                <a16:creationId xmlns:a16="http://schemas.microsoft.com/office/drawing/2014/main" id="{2E3EB5D8-1081-244C-AE9A-69089D5A2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6940" y="693000"/>
            <a:ext cx="8212336" cy="5472000"/>
          </a:xfrm>
          <a:prstGeom prst="rect">
            <a:avLst/>
          </a:prstGeom>
        </p:spPr>
      </p:pic>
    </p:spTree>
    <p:extLst>
      <p:ext uri="{BB962C8B-B14F-4D97-AF65-F5344CB8AC3E}">
        <p14:creationId xmlns:p14="http://schemas.microsoft.com/office/powerpoint/2010/main" val="38151801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a:latin typeface="Yu Gothic Medium" panose="020B0400000000000000" pitchFamily="34" charset="-128"/>
              <a:ea typeface="Yu Gothic Medium" panose="020B0400000000000000" pitchFamily="34" charset="-128"/>
            </a:endParaRPr>
          </a:p>
        </p:txBody>
      </p:sp>
      <p:pic>
        <p:nvPicPr>
          <p:cNvPr id="3" name="図 2" descr="自然の中にいる女性&#10;&#10;低い精度で自動的に生成された説明">
            <a:extLst>
              <a:ext uri="{FF2B5EF4-FFF2-40B4-BE49-F238E27FC236}">
                <a16:creationId xmlns:a16="http://schemas.microsoft.com/office/drawing/2014/main" id="{7FD13CA2-4FB4-3448-94B1-4AA033ECA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4014" y="752475"/>
            <a:ext cx="7296000" cy="5472000"/>
          </a:xfrm>
          <a:prstGeom prst="rect">
            <a:avLst/>
          </a:prstGeom>
        </p:spPr>
      </p:pic>
    </p:spTree>
    <p:extLst>
      <p:ext uri="{BB962C8B-B14F-4D97-AF65-F5344CB8AC3E}">
        <p14:creationId xmlns:p14="http://schemas.microsoft.com/office/powerpoint/2010/main" val="16039408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a:latin typeface="Yu Gothic Medium" panose="020B0400000000000000" pitchFamily="34" charset="-128"/>
              <a:ea typeface="Yu Gothic Medium" panose="020B0400000000000000" pitchFamily="34" charset="-128"/>
            </a:endParaRPr>
          </a:p>
        </p:txBody>
      </p:sp>
      <p:pic>
        <p:nvPicPr>
          <p:cNvPr id="4" name="図 3" descr="屋外, 道路, 建物, ストリート が含まれている画像&#10;&#10;自動的に生成された説明">
            <a:extLst>
              <a:ext uri="{FF2B5EF4-FFF2-40B4-BE49-F238E27FC236}">
                <a16:creationId xmlns:a16="http://schemas.microsoft.com/office/drawing/2014/main" id="{D173EC18-7231-444B-8915-AC7F2DD697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71" t="7741" r="18421" b="15486"/>
          <a:stretch/>
        </p:blipFill>
        <p:spPr>
          <a:xfrm>
            <a:off x="2635873" y="694800"/>
            <a:ext cx="6914469" cy="5468400"/>
          </a:xfrm>
          <a:prstGeom prst="rect">
            <a:avLst/>
          </a:prstGeom>
        </p:spPr>
      </p:pic>
    </p:spTree>
    <p:extLst>
      <p:ext uri="{BB962C8B-B14F-4D97-AF65-F5344CB8AC3E}">
        <p14:creationId xmlns:p14="http://schemas.microsoft.com/office/powerpoint/2010/main" val="2934282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8073"/>
        </a:solidFill>
        <a:effectLst/>
      </p:bgPr>
    </p:bg>
    <p:spTree>
      <p:nvGrpSpPr>
        <p:cNvPr id="1" name=""/>
        <p:cNvGrpSpPr/>
        <p:nvPr/>
      </p:nvGrpSpPr>
      <p:grpSpPr>
        <a:xfrm>
          <a:off x="0" y="0"/>
          <a:ext cx="0" cy="0"/>
          <a:chOff x="0" y="0"/>
          <a:chExt cx="0" cy="0"/>
        </a:xfrm>
      </p:grpSpPr>
      <p:sp>
        <p:nvSpPr>
          <p:cNvPr id="65"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66" name="INDEX"/>
          <p:cNvSpPr txBox="1"/>
          <p:nvPr/>
        </p:nvSpPr>
        <p:spPr>
          <a:xfrm>
            <a:off x="1013108" y="1022350"/>
            <a:ext cx="10160001" cy="61555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8000" b="1">
                <a:solidFill>
                  <a:schemeClr val="accent1">
                    <a:hueOff val="93351"/>
                    <a:satOff val="-44422"/>
                    <a:lumOff val="-36720"/>
                  </a:schemeClr>
                </a:solidFill>
                <a:latin typeface="Helvetica"/>
                <a:ea typeface="Helvetica"/>
                <a:cs typeface="Helvetica"/>
                <a:sym typeface="Helvetica"/>
              </a:defRPr>
            </a:lvl1pPr>
          </a:lstStyle>
          <a:p>
            <a:pPr>
              <a:lnSpc>
                <a:spcPct val="100000"/>
              </a:lnSpc>
            </a:pPr>
            <a:r>
              <a:rPr lang="en" sz="4000" dirty="0">
                <a:solidFill>
                  <a:schemeClr val="tx1"/>
                </a:solidFill>
                <a:latin typeface="游ゴシック Medium" panose="020B0500000000000000" pitchFamily="50" charset="-128"/>
                <a:ea typeface="游ゴシック Medium" panose="020B0500000000000000" pitchFamily="50" charset="-128"/>
                <a:cs typeface="Arial" panose="020B0604020202020204" pitchFamily="34" charset="0"/>
              </a:rPr>
              <a:t>INDEX</a:t>
            </a:r>
            <a:endParaRPr sz="4000" dirty="0">
              <a:solidFill>
                <a:schemeClr val="tx1"/>
              </a:solidFill>
              <a:latin typeface="游ゴシック Medium" panose="020B0500000000000000" pitchFamily="50" charset="-128"/>
              <a:ea typeface="游ゴシック Medium" panose="020B0500000000000000" pitchFamily="50" charset="-128"/>
              <a:cs typeface="Arial" panose="020B0604020202020204" pitchFamily="34" charset="0"/>
            </a:endParaRPr>
          </a:p>
        </p:txBody>
      </p:sp>
      <p:sp>
        <p:nvSpPr>
          <p:cNvPr id="67" name="本日のアジェンダ"/>
          <p:cNvSpPr txBox="1"/>
          <p:nvPr/>
        </p:nvSpPr>
        <p:spPr>
          <a:xfrm>
            <a:off x="1054100" y="1650600"/>
            <a:ext cx="10096500" cy="30777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3500">
                <a:solidFill>
                  <a:srgbClr val="485A5E"/>
                </a:solidFill>
                <a:latin typeface="+mn-lt"/>
                <a:ea typeface="+mn-ea"/>
                <a:cs typeface="+mn-cs"/>
                <a:sym typeface="ヒラギノ角ゴ ProN W6"/>
              </a:defRPr>
            </a:lvl1pPr>
          </a:lstStyle>
          <a:p>
            <a:pPr>
              <a:lnSpc>
                <a:spcPct val="100000"/>
              </a:lnSpc>
            </a:pPr>
            <a:r>
              <a:rPr sz="2000" b="1" dirty="0" err="1">
                <a:solidFill>
                  <a:schemeClr val="tx2"/>
                </a:solidFill>
                <a:latin typeface="游ゴシック Medium" panose="020B0500000000000000" pitchFamily="50" charset="-128"/>
                <a:ea typeface="游ゴシック Medium" panose="020B0500000000000000" pitchFamily="50" charset="-128"/>
              </a:rPr>
              <a:t>本日</a:t>
            </a:r>
            <a:r>
              <a:rPr lang="ja-JP" altLang="en-US" sz="2000" b="1" dirty="0">
                <a:solidFill>
                  <a:schemeClr val="tx2"/>
                </a:solidFill>
                <a:latin typeface="游ゴシック Medium" panose="020B0500000000000000" pitchFamily="50" charset="-128"/>
                <a:ea typeface="游ゴシック Medium" panose="020B0500000000000000" pitchFamily="50" charset="-128"/>
              </a:rPr>
              <a:t>お話しすること</a:t>
            </a:r>
            <a:endParaRPr sz="2000" b="1" dirty="0">
              <a:solidFill>
                <a:schemeClr val="tx2"/>
              </a:solidFill>
              <a:latin typeface="游ゴシック Medium" panose="020B0500000000000000" pitchFamily="50" charset="-128"/>
              <a:ea typeface="游ゴシック Medium" panose="020B0500000000000000" pitchFamily="50" charset="-128"/>
            </a:endParaRPr>
          </a:p>
        </p:txBody>
      </p:sp>
      <p:sp>
        <p:nvSpPr>
          <p:cNvPr id="70" name="01"/>
          <p:cNvSpPr txBox="1"/>
          <p:nvPr/>
        </p:nvSpPr>
        <p:spPr>
          <a:xfrm>
            <a:off x="787192" y="2609850"/>
            <a:ext cx="771129"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ct val="60000"/>
              </a:lnSpc>
              <a:defRPr sz="5000">
                <a:solidFill>
                  <a:schemeClr val="accent3">
                    <a:hueOff val="12117588"/>
                    <a:satOff val="-20284"/>
                    <a:lumOff val="-26497"/>
                  </a:schemeClr>
                </a:solidFill>
                <a:latin typeface="Helvetica"/>
                <a:ea typeface="Helvetica"/>
                <a:cs typeface="Helvetica"/>
                <a:sym typeface="Helvetica"/>
              </a:defRPr>
            </a:lvl1pPr>
          </a:lstStyle>
          <a:p>
            <a:pPr>
              <a:lnSpc>
                <a:spcPct val="100000"/>
              </a:lnSpc>
            </a:pPr>
            <a:r>
              <a:rPr sz="2500" dirty="0">
                <a:solidFill>
                  <a:schemeClr val="tx2"/>
                </a:solidFill>
                <a:latin typeface="游ゴシック Medium" panose="020B0500000000000000" pitchFamily="50" charset="-128"/>
                <a:ea typeface="游ゴシック Medium" panose="020B0500000000000000" pitchFamily="50" charset="-128"/>
                <a:cs typeface="Arial" panose="020B0604020202020204" pitchFamily="34" charset="0"/>
              </a:rPr>
              <a:t>01</a:t>
            </a:r>
          </a:p>
        </p:txBody>
      </p:sp>
      <p:sp>
        <p:nvSpPr>
          <p:cNvPr id="71" name="名前はまだない"/>
          <p:cNvSpPr txBox="1"/>
          <p:nvPr/>
        </p:nvSpPr>
        <p:spPr>
          <a:xfrm>
            <a:off x="1702108" y="3655758"/>
            <a:ext cx="4526329" cy="34842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2500" b="1">
                <a:solidFill>
                  <a:schemeClr val="tx1"/>
                </a:solidFill>
                <a:latin typeface="游ゴシック Medium" panose="020B0500000000000000" pitchFamily="50" charset="-128"/>
                <a:ea typeface="游ゴシック Medium" panose="020B0500000000000000" pitchFamily="50" charset="-128"/>
              </a:rPr>
              <a:t>ドキュメンタリーができるまで</a:t>
            </a:r>
            <a:endParaRPr sz="2500" b="1" dirty="0">
              <a:solidFill>
                <a:schemeClr val="tx1"/>
              </a:solidFill>
              <a:latin typeface="游ゴシック Medium" panose="020B0500000000000000" pitchFamily="50" charset="-128"/>
              <a:ea typeface="游ゴシック Medium" panose="020B0500000000000000" pitchFamily="50" charset="-128"/>
            </a:endParaRPr>
          </a:p>
        </p:txBody>
      </p:sp>
      <p:sp>
        <p:nvSpPr>
          <p:cNvPr id="72" name="02"/>
          <p:cNvSpPr txBox="1"/>
          <p:nvPr/>
        </p:nvSpPr>
        <p:spPr>
          <a:xfrm>
            <a:off x="787192" y="3640707"/>
            <a:ext cx="771129"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ct val="60000"/>
              </a:lnSpc>
              <a:defRPr sz="5000">
                <a:solidFill>
                  <a:schemeClr val="accent3">
                    <a:hueOff val="12117588"/>
                    <a:satOff val="-20284"/>
                    <a:lumOff val="-26497"/>
                  </a:schemeClr>
                </a:solidFill>
                <a:latin typeface="Helvetica"/>
                <a:ea typeface="Helvetica"/>
                <a:cs typeface="Helvetica"/>
                <a:sym typeface="Helvetica"/>
              </a:defRPr>
            </a:lvl1pPr>
          </a:lstStyle>
          <a:p>
            <a:pPr>
              <a:lnSpc>
                <a:spcPct val="100000"/>
              </a:lnSpc>
            </a:pPr>
            <a:r>
              <a:rPr sz="2500" dirty="0">
                <a:solidFill>
                  <a:schemeClr val="tx2"/>
                </a:solidFill>
                <a:latin typeface="游ゴシック Medium" panose="020B0500000000000000" pitchFamily="50" charset="-128"/>
                <a:ea typeface="游ゴシック Medium" panose="020B0500000000000000" pitchFamily="50" charset="-128"/>
                <a:cs typeface="Arial" panose="020B0604020202020204" pitchFamily="34" charset="0"/>
              </a:rPr>
              <a:t>02</a:t>
            </a:r>
          </a:p>
        </p:txBody>
      </p:sp>
      <p:sp>
        <p:nvSpPr>
          <p:cNvPr id="74" name="03"/>
          <p:cNvSpPr txBox="1"/>
          <p:nvPr/>
        </p:nvSpPr>
        <p:spPr>
          <a:xfrm>
            <a:off x="787192" y="4671564"/>
            <a:ext cx="771129"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lnSpc>
                <a:spcPct val="60000"/>
              </a:lnSpc>
              <a:defRPr sz="5000">
                <a:solidFill>
                  <a:schemeClr val="accent3">
                    <a:hueOff val="12117588"/>
                    <a:satOff val="-20284"/>
                    <a:lumOff val="-26497"/>
                  </a:schemeClr>
                </a:solidFill>
                <a:latin typeface="Helvetica"/>
                <a:ea typeface="Helvetica"/>
                <a:cs typeface="Helvetica"/>
                <a:sym typeface="Helvetica"/>
              </a:defRPr>
            </a:lvl1pPr>
          </a:lstStyle>
          <a:p>
            <a:pPr>
              <a:lnSpc>
                <a:spcPct val="100000"/>
              </a:lnSpc>
            </a:pPr>
            <a:r>
              <a:rPr sz="2500" dirty="0">
                <a:solidFill>
                  <a:schemeClr val="tx2"/>
                </a:solidFill>
                <a:latin typeface="游ゴシック Medium" panose="020B0500000000000000" pitchFamily="50" charset="-128"/>
                <a:ea typeface="游ゴシック Medium" panose="020B0500000000000000" pitchFamily="50" charset="-128"/>
                <a:cs typeface="Arial" panose="020B0604020202020204" pitchFamily="34" charset="0"/>
              </a:rPr>
              <a:t>03</a:t>
            </a:r>
          </a:p>
        </p:txBody>
      </p:sp>
      <p:sp>
        <p:nvSpPr>
          <p:cNvPr id="68" name="吾輩は猫である"/>
          <p:cNvSpPr txBox="1"/>
          <p:nvPr/>
        </p:nvSpPr>
        <p:spPr>
          <a:xfrm>
            <a:off x="1724321" y="2627707"/>
            <a:ext cx="3936691" cy="34900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2500" b="1">
                <a:solidFill>
                  <a:schemeClr val="tx1"/>
                </a:solidFill>
                <a:latin typeface="游ゴシック Medium" panose="020B0500000000000000" pitchFamily="50" charset="-128"/>
                <a:ea typeface="游ゴシック Medium" panose="020B0500000000000000" pitchFamily="50" charset="-128"/>
              </a:rPr>
              <a:t>地域産業基礎に</a:t>
            </a:r>
            <a:r>
              <a:rPr lang="ja-JP" altLang="en-US" sz="2500" b="1" dirty="0">
                <a:solidFill>
                  <a:schemeClr val="tx1"/>
                </a:solidFill>
                <a:latin typeface="游ゴシック Medium" panose="020B0500000000000000" pitchFamily="50" charset="-128"/>
                <a:ea typeface="游ゴシック Medium" panose="020B0500000000000000" pitchFamily="50" charset="-128"/>
              </a:rPr>
              <a:t>ついて</a:t>
            </a:r>
            <a:endParaRPr sz="2500" b="1" dirty="0">
              <a:solidFill>
                <a:schemeClr val="tx1"/>
              </a:solidFill>
              <a:latin typeface="游ゴシック Medium" panose="020B0500000000000000" pitchFamily="50" charset="-128"/>
              <a:ea typeface="游ゴシック Medium" panose="020B0500000000000000" pitchFamily="50" charset="-128"/>
            </a:endParaRPr>
          </a:p>
        </p:txBody>
      </p:sp>
      <p:sp>
        <p:nvSpPr>
          <p:cNvPr id="73" name="どこで生まれたか"/>
          <p:cNvSpPr txBox="1"/>
          <p:nvPr/>
        </p:nvSpPr>
        <p:spPr>
          <a:xfrm>
            <a:off x="1724321" y="4695335"/>
            <a:ext cx="4670117" cy="34900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2500" b="1">
                <a:solidFill>
                  <a:schemeClr val="tx1"/>
                </a:solidFill>
                <a:latin typeface="游ゴシック Medium" panose="020B0500000000000000" pitchFamily="50" charset="-128"/>
                <a:ea typeface="游ゴシック Medium" panose="020B0500000000000000" pitchFamily="50" charset="-128"/>
              </a:rPr>
              <a:t>まとめ</a:t>
            </a:r>
            <a:endParaRPr sz="2500" b="1" dirty="0">
              <a:solidFill>
                <a:schemeClr val="tx1"/>
              </a:solidFill>
              <a:latin typeface="游ゴシック Medium" panose="020B0500000000000000" pitchFamily="50" charset="-128"/>
              <a:ea typeface="游ゴシック Medium" panose="020B0500000000000000" pitchFamily="50" charset="-128"/>
            </a:endParaRPr>
          </a:p>
        </p:txBody>
      </p:sp>
      <p:pic>
        <p:nvPicPr>
          <p:cNvPr id="6" name="図 5" descr="携帯電話を耳に当てている少年&#10;&#10;低い精度で自動的に生成された説明">
            <a:extLst>
              <a:ext uri="{FF2B5EF4-FFF2-40B4-BE49-F238E27FC236}">
                <a16:creationId xmlns:a16="http://schemas.microsoft.com/office/drawing/2014/main" id="{838E716E-3053-F44B-B08B-F3749E78C0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383" r="13649"/>
          <a:stretch/>
        </p:blipFill>
        <p:spPr>
          <a:xfrm>
            <a:off x="6372224" y="517438"/>
            <a:ext cx="5340375" cy="5831268"/>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grpSp>
        <p:nvGrpSpPr>
          <p:cNvPr id="2" name="グループ化 1">
            <a:extLst>
              <a:ext uri="{FF2B5EF4-FFF2-40B4-BE49-F238E27FC236}">
                <a16:creationId xmlns:a16="http://schemas.microsoft.com/office/drawing/2014/main" id="{FD2F1786-6E6E-834C-9886-D608F7979476}"/>
              </a:ext>
            </a:extLst>
          </p:cNvPr>
          <p:cNvGrpSpPr/>
          <p:nvPr/>
        </p:nvGrpSpPr>
        <p:grpSpPr>
          <a:xfrm>
            <a:off x="4240465" y="1899773"/>
            <a:ext cx="3705286" cy="508001"/>
            <a:chOff x="4475951" y="1881612"/>
            <a:chExt cx="3705286" cy="508001"/>
          </a:xfrm>
        </p:grpSpPr>
        <p:sp>
          <p:nvSpPr>
            <p:cNvPr id="115" name="小見出し入る…"/>
            <p:cNvSpPr txBox="1"/>
            <p:nvPr/>
          </p:nvSpPr>
          <p:spPr>
            <a:xfrm>
              <a:off x="5116653" y="1941593"/>
              <a:ext cx="3064584"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オリエンテーション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7" name="円形">
              <a:extLst>
                <a:ext uri="{FF2B5EF4-FFF2-40B4-BE49-F238E27FC236}">
                  <a16:creationId xmlns:a16="http://schemas.microsoft.com/office/drawing/2014/main" id="{C1B12BE9-7A09-5046-8B6F-79BFD1F7631A}"/>
                </a:ext>
              </a:extLst>
            </p:cNvPr>
            <p:cNvSpPr/>
            <p:nvPr/>
          </p:nvSpPr>
          <p:spPr>
            <a:xfrm>
              <a:off x="4475951" y="1881612"/>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1</a:t>
              </a:r>
              <a:endParaRPr sz="2000" b="1" dirty="0">
                <a:latin typeface="Arial" panose="020B0604020202020204" pitchFamily="34" charset="0"/>
                <a:cs typeface="Arial" panose="020B0604020202020204" pitchFamily="34" charset="0"/>
              </a:endParaRPr>
            </a:p>
          </p:txBody>
        </p:sp>
      </p:grpSp>
      <p:grpSp>
        <p:nvGrpSpPr>
          <p:cNvPr id="3" name="グループ化 2">
            <a:extLst>
              <a:ext uri="{FF2B5EF4-FFF2-40B4-BE49-F238E27FC236}">
                <a16:creationId xmlns:a16="http://schemas.microsoft.com/office/drawing/2014/main" id="{C2A8A1C9-1A23-084E-977F-5FDF0167789E}"/>
              </a:ext>
            </a:extLst>
          </p:cNvPr>
          <p:cNvGrpSpPr/>
          <p:nvPr/>
        </p:nvGrpSpPr>
        <p:grpSpPr>
          <a:xfrm>
            <a:off x="4240465" y="2752407"/>
            <a:ext cx="3316398" cy="508001"/>
            <a:chOff x="4481253" y="2738736"/>
            <a:chExt cx="3316398" cy="508001"/>
          </a:xfrm>
        </p:grpSpPr>
        <p:sp>
          <p:nvSpPr>
            <p:cNvPr id="21" name="円形">
              <a:extLst>
                <a:ext uri="{FF2B5EF4-FFF2-40B4-BE49-F238E27FC236}">
                  <a16:creationId xmlns:a16="http://schemas.microsoft.com/office/drawing/2014/main" id="{B9D0430C-71A6-C24F-A2F9-6B9D8E9DA689}"/>
                </a:ext>
              </a:extLst>
            </p:cNvPr>
            <p:cNvSpPr/>
            <p:nvPr/>
          </p:nvSpPr>
          <p:spPr>
            <a:xfrm>
              <a:off x="4481253" y="2738736"/>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a:latin typeface="Arial" panose="020B0604020202020204" pitchFamily="34" charset="0"/>
                  <a:cs typeface="Arial" panose="020B0604020202020204" pitchFamily="34" charset="0"/>
                </a:rPr>
                <a:t>2</a:t>
              </a:r>
              <a:endParaRPr sz="2000" b="1">
                <a:latin typeface="Arial" panose="020B0604020202020204" pitchFamily="34" charset="0"/>
                <a:cs typeface="Arial" panose="020B0604020202020204" pitchFamily="34" charset="0"/>
              </a:endParaRPr>
            </a:p>
          </p:txBody>
        </p:sp>
        <p:sp>
          <p:nvSpPr>
            <p:cNvPr id="22" name="小見出し入る…">
              <a:extLst>
                <a:ext uri="{FF2B5EF4-FFF2-40B4-BE49-F238E27FC236}">
                  <a16:creationId xmlns:a16="http://schemas.microsoft.com/office/drawing/2014/main" id="{6C2FE708-1917-1B49-804D-8136F1E8C383}"/>
                </a:ext>
              </a:extLst>
            </p:cNvPr>
            <p:cNvSpPr txBox="1"/>
            <p:nvPr/>
          </p:nvSpPr>
          <p:spPr>
            <a:xfrm>
              <a:off x="5116652" y="2811626"/>
              <a:ext cx="2680999"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取材計画・準備</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grpSp>
        <p:nvGrpSpPr>
          <p:cNvPr id="5" name="グループ化 4">
            <a:extLst>
              <a:ext uri="{FF2B5EF4-FFF2-40B4-BE49-F238E27FC236}">
                <a16:creationId xmlns:a16="http://schemas.microsoft.com/office/drawing/2014/main" id="{59735C36-0F4C-7048-BC1D-133B6DCC29B8}"/>
              </a:ext>
            </a:extLst>
          </p:cNvPr>
          <p:cNvGrpSpPr/>
          <p:nvPr/>
        </p:nvGrpSpPr>
        <p:grpSpPr>
          <a:xfrm>
            <a:off x="4240465" y="4457675"/>
            <a:ext cx="4282286" cy="508001"/>
            <a:chOff x="4475951" y="4444004"/>
            <a:chExt cx="4282286" cy="508001"/>
          </a:xfrm>
        </p:grpSpPr>
        <p:sp>
          <p:nvSpPr>
            <p:cNvPr id="23" name="円形">
              <a:extLst>
                <a:ext uri="{FF2B5EF4-FFF2-40B4-BE49-F238E27FC236}">
                  <a16:creationId xmlns:a16="http://schemas.microsoft.com/office/drawing/2014/main" id="{8FBCAF2A-9AE5-AD46-AEA3-7928CAAF12B1}"/>
                </a:ext>
              </a:extLst>
            </p:cNvPr>
            <p:cNvSpPr/>
            <p:nvPr/>
          </p:nvSpPr>
          <p:spPr>
            <a:xfrm>
              <a:off x="4475951" y="4444004"/>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4</a:t>
              </a:r>
              <a:endParaRPr sz="2000" b="1" dirty="0">
                <a:latin typeface="Arial" panose="020B0604020202020204" pitchFamily="34" charset="0"/>
                <a:cs typeface="Arial" panose="020B0604020202020204" pitchFamily="34" charset="0"/>
              </a:endParaRPr>
            </a:p>
          </p:txBody>
        </p:sp>
        <p:sp>
          <p:nvSpPr>
            <p:cNvPr id="25" name="小見出し入る…">
              <a:extLst>
                <a:ext uri="{FF2B5EF4-FFF2-40B4-BE49-F238E27FC236}">
                  <a16:creationId xmlns:a16="http://schemas.microsoft.com/office/drawing/2014/main" id="{BAE0F182-74AA-984F-9BE3-0AA8B4A1D9E8}"/>
                </a:ext>
              </a:extLst>
            </p:cNvPr>
            <p:cNvSpPr txBox="1"/>
            <p:nvPr/>
          </p:nvSpPr>
          <p:spPr>
            <a:xfrm>
              <a:off x="5111350" y="4499495"/>
              <a:ext cx="3646887"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ドキュメンタリーの構想</a:t>
              </a:r>
              <a:endParaRPr sz="2500" b="1" dirty="0">
                <a:latin typeface="游ゴシック Medium" panose="020B0500000000000000" pitchFamily="50" charset="-128"/>
                <a:ea typeface="游ゴシック Medium" panose="020B0500000000000000" pitchFamily="50" charset="-128"/>
              </a:endParaRPr>
            </a:p>
          </p:txBody>
        </p:sp>
      </p:grpSp>
      <p:sp>
        <p:nvSpPr>
          <p:cNvPr id="14" name="このページのタイトル">
            <a:extLst>
              <a:ext uri="{FF2B5EF4-FFF2-40B4-BE49-F238E27FC236}">
                <a16:creationId xmlns:a16="http://schemas.microsoft.com/office/drawing/2014/main" id="{4272BFF1-B08D-2B4F-9EE8-31BD36112185}"/>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4000" b="1" dirty="0">
                <a:solidFill>
                  <a:schemeClr val="tx1"/>
                </a:solidFill>
                <a:latin typeface="游ゴシック Medium" panose="020B0500000000000000" pitchFamily="50" charset="-128"/>
                <a:ea typeface="游ゴシック Medium" panose="020B0500000000000000" pitchFamily="50" charset="-128"/>
              </a:rPr>
              <a:t>ドキュメンタリーができるまで</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8FF33091-FFFB-2045-9F5E-771B436AC0D1}"/>
              </a:ext>
            </a:extLst>
          </p:cNvPr>
          <p:cNvGrpSpPr/>
          <p:nvPr/>
        </p:nvGrpSpPr>
        <p:grpSpPr>
          <a:xfrm>
            <a:off x="4240465" y="3605041"/>
            <a:ext cx="2990202" cy="508001"/>
            <a:chOff x="4475951" y="3591370"/>
            <a:chExt cx="2990202" cy="508001"/>
          </a:xfrm>
        </p:grpSpPr>
        <p:sp>
          <p:nvSpPr>
            <p:cNvPr id="16" name="小見出し入る…">
              <a:extLst>
                <a:ext uri="{FF2B5EF4-FFF2-40B4-BE49-F238E27FC236}">
                  <a16:creationId xmlns:a16="http://schemas.microsoft.com/office/drawing/2014/main" id="{090A28FA-73E7-C24D-84B5-B95B901DCD78}"/>
                </a:ext>
              </a:extLst>
            </p:cNvPr>
            <p:cNvSpPr txBox="1"/>
            <p:nvPr/>
          </p:nvSpPr>
          <p:spPr>
            <a:xfrm>
              <a:off x="5116653" y="3670661"/>
              <a:ext cx="2349500"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取材・撮影</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8" name="円形">
              <a:extLst>
                <a:ext uri="{FF2B5EF4-FFF2-40B4-BE49-F238E27FC236}">
                  <a16:creationId xmlns:a16="http://schemas.microsoft.com/office/drawing/2014/main" id="{AA6F22E9-6CCF-7542-8BA2-FB4B1113825C}"/>
                </a:ext>
              </a:extLst>
            </p:cNvPr>
            <p:cNvSpPr/>
            <p:nvPr/>
          </p:nvSpPr>
          <p:spPr>
            <a:xfrm>
              <a:off x="4475951" y="3591370"/>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3</a:t>
              </a:r>
              <a:endParaRPr sz="2000" b="1" dirty="0">
                <a:latin typeface="Arial" panose="020B0604020202020204" pitchFamily="34" charset="0"/>
                <a:cs typeface="Arial" panose="020B0604020202020204" pitchFamily="34" charset="0"/>
              </a:endParaRPr>
            </a:p>
          </p:txBody>
        </p:sp>
      </p:grpSp>
      <p:grpSp>
        <p:nvGrpSpPr>
          <p:cNvPr id="6" name="グループ化 5">
            <a:extLst>
              <a:ext uri="{FF2B5EF4-FFF2-40B4-BE49-F238E27FC236}">
                <a16:creationId xmlns:a16="http://schemas.microsoft.com/office/drawing/2014/main" id="{486B685E-69F2-544A-B1A5-AB24808A42AF}"/>
              </a:ext>
            </a:extLst>
          </p:cNvPr>
          <p:cNvGrpSpPr/>
          <p:nvPr/>
        </p:nvGrpSpPr>
        <p:grpSpPr>
          <a:xfrm>
            <a:off x="4240465" y="5310309"/>
            <a:ext cx="4282286" cy="508001"/>
            <a:chOff x="4475951" y="5296638"/>
            <a:chExt cx="4282286" cy="508001"/>
          </a:xfrm>
        </p:grpSpPr>
        <p:sp>
          <p:nvSpPr>
            <p:cNvPr id="24" name="小見出し入る…">
              <a:extLst>
                <a:ext uri="{FF2B5EF4-FFF2-40B4-BE49-F238E27FC236}">
                  <a16:creationId xmlns:a16="http://schemas.microsoft.com/office/drawing/2014/main" id="{09545B9C-3C53-2945-A5C5-004C0C9C29DA}"/>
                </a:ext>
              </a:extLst>
            </p:cNvPr>
            <p:cNvSpPr txBox="1"/>
            <p:nvPr/>
          </p:nvSpPr>
          <p:spPr>
            <a:xfrm>
              <a:off x="5111351" y="5369528"/>
              <a:ext cx="3646886"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動画編集・成果発表準備</a:t>
              </a:r>
              <a:endParaRPr lang="en-US" altLang="ja-JP"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26" name="円形">
              <a:extLst>
                <a:ext uri="{FF2B5EF4-FFF2-40B4-BE49-F238E27FC236}">
                  <a16:creationId xmlns:a16="http://schemas.microsoft.com/office/drawing/2014/main" id="{1A4F7970-F36E-3245-BE2B-3EA060B1C405}"/>
                </a:ext>
              </a:extLst>
            </p:cNvPr>
            <p:cNvSpPr/>
            <p:nvPr/>
          </p:nvSpPr>
          <p:spPr>
            <a:xfrm>
              <a:off x="4475951" y="5296638"/>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5</a:t>
              </a:r>
              <a:endParaRPr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714225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0257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3600" b="1" dirty="0">
                <a:solidFill>
                  <a:schemeClr val="tx1"/>
                </a:solidFill>
                <a:latin typeface="游ゴシック Medium" panose="020B0500000000000000" pitchFamily="50" charset="-128"/>
                <a:ea typeface="游ゴシック Medium" panose="020B0500000000000000" pitchFamily="50" charset="-128"/>
              </a:rPr>
              <a:t>④ ドキュメンタリーの構想（10月21日、28日）</a:t>
            </a:r>
            <a:endParaRPr sz="3600" b="1" dirty="0">
              <a:solidFill>
                <a:schemeClr val="tx1"/>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latin typeface="Yu Gothic Medium" panose="020B0400000000000000" pitchFamily="34" charset="-128"/>
              <a:ea typeface="Yu Gothic Medium" panose="020B0400000000000000" pitchFamily="34" charset="-128"/>
            </a:endParaRPr>
          </a:p>
          <a:p>
            <a:pPr marL="0" indent="0">
              <a:buFont typeface="Arial" panose="020B0604020202020204" pitchFamily="34" charset="0"/>
              <a:buNone/>
            </a:pPr>
            <a:r>
              <a:rPr lang="ja-JP" altLang="en-US">
                <a:latin typeface="Yu Gothic Medium" panose="020B0400000000000000" pitchFamily="34" charset="-128"/>
                <a:ea typeface="Yu Gothic Medium" panose="020B0400000000000000" pitchFamily="34" charset="-128"/>
              </a:rPr>
              <a:t>えええ</a:t>
            </a:r>
          </a:p>
        </p:txBody>
      </p:sp>
      <p:pic>
        <p:nvPicPr>
          <p:cNvPr id="5" name="図 4">
            <a:extLst>
              <a:ext uri="{FF2B5EF4-FFF2-40B4-BE49-F238E27FC236}">
                <a16:creationId xmlns:a16="http://schemas.microsoft.com/office/drawing/2014/main" id="{85B3CAEA-B711-9447-BF39-BB06F31BAE94}"/>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1008918" y="1991057"/>
            <a:ext cx="4801699" cy="4029997"/>
          </a:xfrm>
          <a:prstGeom prst="rect">
            <a:avLst/>
          </a:prstGeom>
        </p:spPr>
      </p:pic>
      <p:sp>
        <p:nvSpPr>
          <p:cNvPr id="6" name="コンテンツ プレースホルダー 2">
            <a:extLst>
              <a:ext uri="{FF2B5EF4-FFF2-40B4-BE49-F238E27FC236}">
                <a16:creationId xmlns:a16="http://schemas.microsoft.com/office/drawing/2014/main" id="{6098FD0A-2571-534F-BDD7-BBBD94B902BA}"/>
              </a:ext>
            </a:extLst>
          </p:cNvPr>
          <p:cNvSpPr txBox="1">
            <a:spLocks/>
          </p:cNvSpPr>
          <p:nvPr/>
        </p:nvSpPr>
        <p:spPr>
          <a:xfrm>
            <a:off x="6093108" y="1991057"/>
            <a:ext cx="5276058" cy="4029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dirty="0">
                <a:latin typeface="游ゴシック Medium" panose="020B0500000000000000" pitchFamily="50" charset="-128"/>
                <a:ea typeface="游ゴシック Medium" panose="020B0500000000000000" pitchFamily="50" charset="-128"/>
              </a:rPr>
              <a:t>撮影した動画を視聴</a:t>
            </a:r>
            <a:endParaRPr lang="en-US" altLang="ja-JP" dirty="0">
              <a:latin typeface="游ゴシック Medium" panose="020B0500000000000000" pitchFamily="50" charset="-128"/>
              <a:ea typeface="游ゴシック Medium" panose="020B0500000000000000" pitchFamily="50" charset="-128"/>
            </a:endParaRPr>
          </a:p>
          <a:p>
            <a:pPr marL="0" indent="0" algn="ctr">
              <a:buNone/>
            </a:pPr>
            <a:endParaRPr lang="en-US" altLang="ja-JP" sz="6000" dirty="0">
              <a:latin typeface="游ゴシック Medium" panose="020B0500000000000000" pitchFamily="50" charset="-128"/>
              <a:ea typeface="游ゴシック Medium" panose="020B0500000000000000" pitchFamily="50" charset="-128"/>
            </a:endParaRPr>
          </a:p>
          <a:p>
            <a:pPr marL="0" indent="0" algn="ctr">
              <a:buNone/>
            </a:pPr>
            <a:r>
              <a:rPr lang="en-US" altLang="ja-JP" dirty="0">
                <a:latin typeface="游ゴシック Medium" panose="020B0500000000000000" pitchFamily="50" charset="-128"/>
                <a:ea typeface="游ゴシック Medium" panose="020B0500000000000000" pitchFamily="50" charset="-128"/>
              </a:rPr>
              <a:t>KJ</a:t>
            </a:r>
            <a:r>
              <a:rPr lang="ja-JP" altLang="en-US" dirty="0">
                <a:latin typeface="游ゴシック Medium" panose="020B0500000000000000" pitchFamily="50" charset="-128"/>
                <a:ea typeface="游ゴシック Medium" panose="020B0500000000000000" pitchFamily="50" charset="-128"/>
              </a:rPr>
              <a:t>法を用いて</a:t>
            </a:r>
            <a:endParaRPr lang="en-US" altLang="ja-JP" dirty="0">
              <a:latin typeface="游ゴシック Medium" panose="020B0500000000000000" pitchFamily="50" charset="-128"/>
              <a:ea typeface="游ゴシック Medium" panose="020B0500000000000000" pitchFamily="50" charset="-128"/>
            </a:endParaRPr>
          </a:p>
          <a:p>
            <a:pPr marL="0" indent="0" algn="ctr">
              <a:buNone/>
            </a:pPr>
            <a:r>
              <a:rPr lang="ja-JP" altLang="en-US" dirty="0">
                <a:latin typeface="游ゴシック Medium" panose="020B0500000000000000" pitchFamily="50" charset="-128"/>
                <a:ea typeface="游ゴシック Medium" panose="020B0500000000000000" pitchFamily="50" charset="-128"/>
              </a:rPr>
              <a:t>必要なシーンのアイディア出し</a:t>
            </a:r>
            <a:endParaRPr lang="en-US" altLang="ja-JP" dirty="0">
              <a:latin typeface="游ゴシック Medium" panose="020B0500000000000000" pitchFamily="50" charset="-128"/>
              <a:ea typeface="游ゴシック Medium" panose="020B0500000000000000" pitchFamily="50" charset="-128"/>
            </a:endParaRPr>
          </a:p>
          <a:p>
            <a:pPr marL="0" indent="0" algn="ctr">
              <a:buNone/>
            </a:pPr>
            <a:endParaRPr lang="en-US" altLang="ja-JP" sz="6000" dirty="0">
              <a:latin typeface="游ゴシック Medium" panose="020B0500000000000000" pitchFamily="50" charset="-128"/>
              <a:ea typeface="游ゴシック Medium" panose="020B0500000000000000" pitchFamily="50" charset="-128"/>
            </a:endParaRPr>
          </a:p>
          <a:p>
            <a:pPr marL="0" indent="0" algn="ctr">
              <a:buNone/>
            </a:pPr>
            <a:r>
              <a:rPr lang="ja-JP" altLang="en-US" dirty="0">
                <a:latin typeface="游ゴシック Medium" panose="020B0500000000000000" pitchFamily="50" charset="-128"/>
                <a:ea typeface="游ゴシック Medium" panose="020B0500000000000000" pitchFamily="50" charset="-128"/>
              </a:rPr>
              <a:t>構成づくり</a:t>
            </a:r>
            <a:endParaRPr lang="en-US" altLang="ja-JP" dirty="0">
              <a:latin typeface="游ゴシック Medium" panose="020B0500000000000000" pitchFamily="50" charset="-128"/>
              <a:ea typeface="游ゴシック Medium" panose="020B0500000000000000" pitchFamily="50" charset="-128"/>
            </a:endParaRPr>
          </a:p>
        </p:txBody>
      </p:sp>
      <p:sp>
        <p:nvSpPr>
          <p:cNvPr id="12" name="三角形 11">
            <a:extLst>
              <a:ext uri="{FF2B5EF4-FFF2-40B4-BE49-F238E27FC236}">
                <a16:creationId xmlns:a16="http://schemas.microsoft.com/office/drawing/2014/main" id="{7B7EF9D0-D8F9-C643-A2A0-761B090ABE06}"/>
              </a:ext>
            </a:extLst>
          </p:cNvPr>
          <p:cNvSpPr/>
          <p:nvPr/>
        </p:nvSpPr>
        <p:spPr>
          <a:xfrm flipV="1">
            <a:off x="8474463" y="2714713"/>
            <a:ext cx="513347" cy="40907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三角形 12">
            <a:extLst>
              <a:ext uri="{FF2B5EF4-FFF2-40B4-BE49-F238E27FC236}">
                <a16:creationId xmlns:a16="http://schemas.microsoft.com/office/drawing/2014/main" id="{03390C18-4DEC-DF49-83EC-FB3F34622D06}"/>
              </a:ext>
            </a:extLst>
          </p:cNvPr>
          <p:cNvSpPr/>
          <p:nvPr/>
        </p:nvSpPr>
        <p:spPr>
          <a:xfrm flipV="1">
            <a:off x="8474463" y="4742179"/>
            <a:ext cx="513347" cy="40907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509232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grpSp>
        <p:nvGrpSpPr>
          <p:cNvPr id="2" name="グループ化 1">
            <a:extLst>
              <a:ext uri="{FF2B5EF4-FFF2-40B4-BE49-F238E27FC236}">
                <a16:creationId xmlns:a16="http://schemas.microsoft.com/office/drawing/2014/main" id="{FD2F1786-6E6E-834C-9886-D608F7979476}"/>
              </a:ext>
            </a:extLst>
          </p:cNvPr>
          <p:cNvGrpSpPr/>
          <p:nvPr/>
        </p:nvGrpSpPr>
        <p:grpSpPr>
          <a:xfrm>
            <a:off x="4240465" y="1899773"/>
            <a:ext cx="3705286" cy="508001"/>
            <a:chOff x="4475951" y="1881612"/>
            <a:chExt cx="3705286" cy="508001"/>
          </a:xfrm>
        </p:grpSpPr>
        <p:sp>
          <p:nvSpPr>
            <p:cNvPr id="115" name="小見出し入る…"/>
            <p:cNvSpPr txBox="1"/>
            <p:nvPr/>
          </p:nvSpPr>
          <p:spPr>
            <a:xfrm>
              <a:off x="5116653" y="1941593"/>
              <a:ext cx="3064584"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オリエンテーション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7" name="円形">
              <a:extLst>
                <a:ext uri="{FF2B5EF4-FFF2-40B4-BE49-F238E27FC236}">
                  <a16:creationId xmlns:a16="http://schemas.microsoft.com/office/drawing/2014/main" id="{C1B12BE9-7A09-5046-8B6F-79BFD1F7631A}"/>
                </a:ext>
              </a:extLst>
            </p:cNvPr>
            <p:cNvSpPr/>
            <p:nvPr/>
          </p:nvSpPr>
          <p:spPr>
            <a:xfrm>
              <a:off x="4475951" y="1881612"/>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1</a:t>
              </a:r>
              <a:endParaRPr sz="2000" b="1" dirty="0">
                <a:latin typeface="Arial" panose="020B0604020202020204" pitchFamily="34" charset="0"/>
                <a:cs typeface="Arial" panose="020B0604020202020204" pitchFamily="34" charset="0"/>
              </a:endParaRPr>
            </a:p>
          </p:txBody>
        </p:sp>
      </p:grpSp>
      <p:grpSp>
        <p:nvGrpSpPr>
          <p:cNvPr id="3" name="グループ化 2">
            <a:extLst>
              <a:ext uri="{FF2B5EF4-FFF2-40B4-BE49-F238E27FC236}">
                <a16:creationId xmlns:a16="http://schemas.microsoft.com/office/drawing/2014/main" id="{C2A8A1C9-1A23-084E-977F-5FDF0167789E}"/>
              </a:ext>
            </a:extLst>
          </p:cNvPr>
          <p:cNvGrpSpPr/>
          <p:nvPr/>
        </p:nvGrpSpPr>
        <p:grpSpPr>
          <a:xfrm>
            <a:off x="4240465" y="2752407"/>
            <a:ext cx="3316398" cy="508001"/>
            <a:chOff x="4481253" y="2738736"/>
            <a:chExt cx="3316398" cy="508001"/>
          </a:xfrm>
        </p:grpSpPr>
        <p:sp>
          <p:nvSpPr>
            <p:cNvPr id="21" name="円形">
              <a:extLst>
                <a:ext uri="{FF2B5EF4-FFF2-40B4-BE49-F238E27FC236}">
                  <a16:creationId xmlns:a16="http://schemas.microsoft.com/office/drawing/2014/main" id="{B9D0430C-71A6-C24F-A2F9-6B9D8E9DA689}"/>
                </a:ext>
              </a:extLst>
            </p:cNvPr>
            <p:cNvSpPr/>
            <p:nvPr/>
          </p:nvSpPr>
          <p:spPr>
            <a:xfrm>
              <a:off x="4481253" y="2738736"/>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a:latin typeface="Arial" panose="020B0604020202020204" pitchFamily="34" charset="0"/>
                  <a:cs typeface="Arial" panose="020B0604020202020204" pitchFamily="34" charset="0"/>
                </a:rPr>
                <a:t>2</a:t>
              </a:r>
              <a:endParaRPr sz="2000" b="1">
                <a:latin typeface="Arial" panose="020B0604020202020204" pitchFamily="34" charset="0"/>
                <a:cs typeface="Arial" panose="020B0604020202020204" pitchFamily="34" charset="0"/>
              </a:endParaRPr>
            </a:p>
          </p:txBody>
        </p:sp>
        <p:sp>
          <p:nvSpPr>
            <p:cNvPr id="22" name="小見出し入る…">
              <a:extLst>
                <a:ext uri="{FF2B5EF4-FFF2-40B4-BE49-F238E27FC236}">
                  <a16:creationId xmlns:a16="http://schemas.microsoft.com/office/drawing/2014/main" id="{6C2FE708-1917-1B49-804D-8136F1E8C383}"/>
                </a:ext>
              </a:extLst>
            </p:cNvPr>
            <p:cNvSpPr txBox="1"/>
            <p:nvPr/>
          </p:nvSpPr>
          <p:spPr>
            <a:xfrm>
              <a:off x="5116652" y="2811626"/>
              <a:ext cx="2680999"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取材計画・準備</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grpSp>
        <p:nvGrpSpPr>
          <p:cNvPr id="5" name="グループ化 4">
            <a:extLst>
              <a:ext uri="{FF2B5EF4-FFF2-40B4-BE49-F238E27FC236}">
                <a16:creationId xmlns:a16="http://schemas.microsoft.com/office/drawing/2014/main" id="{59735C36-0F4C-7048-BC1D-133B6DCC29B8}"/>
              </a:ext>
            </a:extLst>
          </p:cNvPr>
          <p:cNvGrpSpPr/>
          <p:nvPr/>
        </p:nvGrpSpPr>
        <p:grpSpPr>
          <a:xfrm>
            <a:off x="4240465" y="4457675"/>
            <a:ext cx="4282286" cy="508001"/>
            <a:chOff x="4475951" y="4444004"/>
            <a:chExt cx="4282286" cy="508001"/>
          </a:xfrm>
        </p:grpSpPr>
        <p:sp>
          <p:nvSpPr>
            <p:cNvPr id="23" name="円形">
              <a:extLst>
                <a:ext uri="{FF2B5EF4-FFF2-40B4-BE49-F238E27FC236}">
                  <a16:creationId xmlns:a16="http://schemas.microsoft.com/office/drawing/2014/main" id="{8FBCAF2A-9AE5-AD46-AEA3-7928CAAF12B1}"/>
                </a:ext>
              </a:extLst>
            </p:cNvPr>
            <p:cNvSpPr/>
            <p:nvPr/>
          </p:nvSpPr>
          <p:spPr>
            <a:xfrm>
              <a:off x="4475951" y="4444004"/>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4</a:t>
              </a:r>
              <a:endParaRPr sz="2000" b="1" dirty="0">
                <a:latin typeface="Arial" panose="020B0604020202020204" pitchFamily="34" charset="0"/>
                <a:cs typeface="Arial" panose="020B0604020202020204" pitchFamily="34" charset="0"/>
              </a:endParaRPr>
            </a:p>
          </p:txBody>
        </p:sp>
        <p:sp>
          <p:nvSpPr>
            <p:cNvPr id="25" name="小見出し入る…">
              <a:extLst>
                <a:ext uri="{FF2B5EF4-FFF2-40B4-BE49-F238E27FC236}">
                  <a16:creationId xmlns:a16="http://schemas.microsoft.com/office/drawing/2014/main" id="{BAE0F182-74AA-984F-9BE3-0AA8B4A1D9E8}"/>
                </a:ext>
              </a:extLst>
            </p:cNvPr>
            <p:cNvSpPr txBox="1"/>
            <p:nvPr/>
          </p:nvSpPr>
          <p:spPr>
            <a:xfrm>
              <a:off x="5111350" y="4499495"/>
              <a:ext cx="3646887"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ドキュメンタリーの構想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sp>
        <p:nvSpPr>
          <p:cNvPr id="14" name="このページのタイトル">
            <a:extLst>
              <a:ext uri="{FF2B5EF4-FFF2-40B4-BE49-F238E27FC236}">
                <a16:creationId xmlns:a16="http://schemas.microsoft.com/office/drawing/2014/main" id="{4272BFF1-B08D-2B4F-9EE8-31BD36112185}"/>
              </a:ext>
            </a:extLst>
          </p:cNvPr>
          <p:cNvSpPr txBox="1"/>
          <p:nvPr/>
        </p:nvSpPr>
        <p:spPr>
          <a:xfrm>
            <a:off x="1013108" y="1016000"/>
            <a:ext cx="10160001" cy="558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4000" b="1" dirty="0">
                <a:solidFill>
                  <a:schemeClr val="tx1"/>
                </a:solidFill>
                <a:latin typeface="游ゴシック Medium" panose="020B0500000000000000" pitchFamily="50" charset="-128"/>
                <a:ea typeface="游ゴシック Medium" panose="020B0500000000000000" pitchFamily="50" charset="-128"/>
              </a:rPr>
              <a:t>ドキュメンタリーができるまで</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8FF33091-FFFB-2045-9F5E-771B436AC0D1}"/>
              </a:ext>
            </a:extLst>
          </p:cNvPr>
          <p:cNvGrpSpPr/>
          <p:nvPr/>
        </p:nvGrpSpPr>
        <p:grpSpPr>
          <a:xfrm>
            <a:off x="4240465" y="3605041"/>
            <a:ext cx="2990202" cy="508001"/>
            <a:chOff x="4475951" y="3591370"/>
            <a:chExt cx="2990202" cy="508001"/>
          </a:xfrm>
        </p:grpSpPr>
        <p:sp>
          <p:nvSpPr>
            <p:cNvPr id="16" name="小見出し入る…">
              <a:extLst>
                <a:ext uri="{FF2B5EF4-FFF2-40B4-BE49-F238E27FC236}">
                  <a16:creationId xmlns:a16="http://schemas.microsoft.com/office/drawing/2014/main" id="{090A28FA-73E7-C24D-84B5-B95B901DCD78}"/>
                </a:ext>
              </a:extLst>
            </p:cNvPr>
            <p:cNvSpPr txBox="1"/>
            <p:nvPr/>
          </p:nvSpPr>
          <p:spPr>
            <a:xfrm>
              <a:off x="5116653" y="3670661"/>
              <a:ext cx="2349500"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取材・撮影</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8" name="円形">
              <a:extLst>
                <a:ext uri="{FF2B5EF4-FFF2-40B4-BE49-F238E27FC236}">
                  <a16:creationId xmlns:a16="http://schemas.microsoft.com/office/drawing/2014/main" id="{AA6F22E9-6CCF-7542-8BA2-FB4B1113825C}"/>
                </a:ext>
              </a:extLst>
            </p:cNvPr>
            <p:cNvSpPr/>
            <p:nvPr/>
          </p:nvSpPr>
          <p:spPr>
            <a:xfrm>
              <a:off x="4475951" y="3591370"/>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3</a:t>
              </a:r>
              <a:endParaRPr sz="2000" b="1" dirty="0">
                <a:latin typeface="Arial" panose="020B0604020202020204" pitchFamily="34" charset="0"/>
                <a:cs typeface="Arial" panose="020B0604020202020204" pitchFamily="34" charset="0"/>
              </a:endParaRPr>
            </a:p>
          </p:txBody>
        </p:sp>
      </p:grpSp>
      <p:grpSp>
        <p:nvGrpSpPr>
          <p:cNvPr id="6" name="グループ化 5">
            <a:extLst>
              <a:ext uri="{FF2B5EF4-FFF2-40B4-BE49-F238E27FC236}">
                <a16:creationId xmlns:a16="http://schemas.microsoft.com/office/drawing/2014/main" id="{486B685E-69F2-544A-B1A5-AB24808A42AF}"/>
              </a:ext>
            </a:extLst>
          </p:cNvPr>
          <p:cNvGrpSpPr/>
          <p:nvPr/>
        </p:nvGrpSpPr>
        <p:grpSpPr>
          <a:xfrm>
            <a:off x="4240465" y="5310309"/>
            <a:ext cx="4282286" cy="508001"/>
            <a:chOff x="4475951" y="5296638"/>
            <a:chExt cx="4282286" cy="508001"/>
          </a:xfrm>
        </p:grpSpPr>
        <p:sp>
          <p:nvSpPr>
            <p:cNvPr id="24" name="小見出し入る…">
              <a:extLst>
                <a:ext uri="{FF2B5EF4-FFF2-40B4-BE49-F238E27FC236}">
                  <a16:creationId xmlns:a16="http://schemas.microsoft.com/office/drawing/2014/main" id="{09545B9C-3C53-2945-A5C5-004C0C9C29DA}"/>
                </a:ext>
              </a:extLst>
            </p:cNvPr>
            <p:cNvSpPr txBox="1"/>
            <p:nvPr/>
          </p:nvSpPr>
          <p:spPr>
            <a:xfrm>
              <a:off x="5111351" y="5369528"/>
              <a:ext cx="3646886" cy="38472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動画編集・成果発表準備</a:t>
              </a:r>
              <a:endParaRPr lang="en-US" altLang="ja-JP" sz="2500" b="1" dirty="0">
                <a:latin typeface="游ゴシック Medium" panose="020B0500000000000000" pitchFamily="50" charset="-128"/>
                <a:ea typeface="游ゴシック Medium" panose="020B0500000000000000" pitchFamily="50" charset="-128"/>
              </a:endParaRPr>
            </a:p>
          </p:txBody>
        </p:sp>
        <p:sp>
          <p:nvSpPr>
            <p:cNvPr id="26" name="円形">
              <a:extLst>
                <a:ext uri="{FF2B5EF4-FFF2-40B4-BE49-F238E27FC236}">
                  <a16:creationId xmlns:a16="http://schemas.microsoft.com/office/drawing/2014/main" id="{1A4F7970-F36E-3245-BE2B-3EA060B1C405}"/>
                </a:ext>
              </a:extLst>
            </p:cNvPr>
            <p:cNvSpPr/>
            <p:nvPr/>
          </p:nvSpPr>
          <p:spPr>
            <a:xfrm>
              <a:off x="4475951" y="5296638"/>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5</a:t>
              </a:r>
              <a:endParaRPr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243829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a:solidFill>
                  <a:schemeClr val="tx1"/>
                </a:solidFill>
                <a:latin typeface="游ゴシック Medium" panose="020B0500000000000000" pitchFamily="50" charset="-128"/>
                <a:ea typeface="游ゴシック Medium" panose="020B0500000000000000" pitchFamily="50" charset="-128"/>
              </a:rPr>
              <a:t>⑤ 動画編集・成果発表準備（11月11日〜） </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sp>
        <p:nvSpPr>
          <p:cNvPr id="3" name="角丸四角形 2">
            <a:extLst>
              <a:ext uri="{FF2B5EF4-FFF2-40B4-BE49-F238E27FC236}">
                <a16:creationId xmlns:a16="http://schemas.microsoft.com/office/drawing/2014/main" id="{B0F99683-CB6C-3F46-873C-5622BAFB509F}"/>
              </a:ext>
            </a:extLst>
          </p:cNvPr>
          <p:cNvSpPr/>
          <p:nvPr/>
        </p:nvSpPr>
        <p:spPr>
          <a:xfrm>
            <a:off x="2027282" y="2973011"/>
            <a:ext cx="3456000" cy="151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2"/>
                </a:solidFill>
                <a:latin typeface="游ゴシック Medium" panose="020B0500000000000000" pitchFamily="50" charset="-128"/>
                <a:ea typeface="游ゴシック Medium" panose="020B0500000000000000" pitchFamily="50" charset="-128"/>
              </a:rPr>
              <a:t>動画編集</a:t>
            </a:r>
            <a:r>
              <a:rPr lang="ja-JP" altLang="en-US" sz="2800" b="1" dirty="0">
                <a:solidFill>
                  <a:schemeClr val="tx2"/>
                </a:solidFill>
                <a:latin typeface="游ゴシック Medium" panose="020B0500000000000000" pitchFamily="50" charset="-128"/>
                <a:ea typeface="游ゴシック Medium" panose="020B0500000000000000" pitchFamily="50" charset="-128"/>
              </a:rPr>
              <a:t>チーム</a:t>
            </a:r>
            <a:endParaRPr kumimoji="1" lang="ja-JP" altLang="en-US" sz="2800" b="1" dirty="0">
              <a:solidFill>
                <a:schemeClr val="tx2"/>
              </a:solidFill>
              <a:latin typeface="游ゴシック Medium" panose="020B0500000000000000" pitchFamily="50" charset="-128"/>
              <a:ea typeface="游ゴシック Medium" panose="020B0500000000000000" pitchFamily="50" charset="-128"/>
            </a:endParaRPr>
          </a:p>
        </p:txBody>
      </p:sp>
      <p:sp>
        <p:nvSpPr>
          <p:cNvPr id="8" name="角丸四角形 7">
            <a:extLst>
              <a:ext uri="{FF2B5EF4-FFF2-40B4-BE49-F238E27FC236}">
                <a16:creationId xmlns:a16="http://schemas.microsoft.com/office/drawing/2014/main" id="{911ABF5A-61E9-D44A-848E-81AE658FA90A}"/>
              </a:ext>
            </a:extLst>
          </p:cNvPr>
          <p:cNvSpPr/>
          <p:nvPr/>
        </p:nvSpPr>
        <p:spPr>
          <a:xfrm>
            <a:off x="6708720" y="2973011"/>
            <a:ext cx="3456000" cy="15120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2"/>
                </a:solidFill>
                <a:latin typeface="游ゴシック Medium" panose="020B0500000000000000" pitchFamily="50" charset="-128"/>
                <a:ea typeface="游ゴシック Medium" panose="020B0500000000000000" pitchFamily="50" charset="-128"/>
              </a:rPr>
              <a:t>パワーポイント</a:t>
            </a:r>
            <a:endParaRPr lang="en-US" altLang="ja-JP" sz="2800" b="1" dirty="0">
              <a:solidFill>
                <a:schemeClr val="tx2"/>
              </a:solidFill>
              <a:latin typeface="游ゴシック Medium" panose="020B0500000000000000" pitchFamily="50" charset="-128"/>
              <a:ea typeface="游ゴシック Medium" panose="020B0500000000000000" pitchFamily="50" charset="-128"/>
            </a:endParaRPr>
          </a:p>
          <a:p>
            <a:pPr algn="ctr"/>
            <a:r>
              <a:rPr lang="ja-JP" altLang="en-US" sz="2800" b="1" dirty="0">
                <a:solidFill>
                  <a:schemeClr val="tx2"/>
                </a:solidFill>
                <a:latin typeface="游ゴシック Medium" panose="020B0500000000000000" pitchFamily="50" charset="-128"/>
                <a:ea typeface="游ゴシック Medium" panose="020B0500000000000000" pitchFamily="50" charset="-128"/>
              </a:rPr>
              <a:t>制作チーム</a:t>
            </a:r>
            <a:endParaRPr kumimoji="1" lang="ja-JP" altLang="en-US" sz="2800" b="1" dirty="0">
              <a:solidFill>
                <a:schemeClr val="tx2"/>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7737149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sp>
        <p:nvSpPr>
          <p:cNvPr id="17" name="角丸四角形 16">
            <a:extLst>
              <a:ext uri="{FF2B5EF4-FFF2-40B4-BE49-F238E27FC236}">
                <a16:creationId xmlns:a16="http://schemas.microsoft.com/office/drawing/2014/main" id="{D9AE61C0-DA5E-F340-B557-808236E734C6}"/>
              </a:ext>
            </a:extLst>
          </p:cNvPr>
          <p:cNvSpPr/>
          <p:nvPr/>
        </p:nvSpPr>
        <p:spPr>
          <a:xfrm>
            <a:off x="814492" y="908942"/>
            <a:ext cx="5281508" cy="1134582"/>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2"/>
                </a:solidFill>
                <a:latin typeface="游ゴシック Medium" panose="020B0500000000000000" pitchFamily="50" charset="-128"/>
                <a:ea typeface="游ゴシック Medium" panose="020B0500000000000000" pitchFamily="50" charset="-128"/>
              </a:rPr>
              <a:t>動画編集チーム</a:t>
            </a:r>
            <a:endParaRPr kumimoji="1" lang="ja-JP" altLang="en-US" sz="2800" b="1" dirty="0">
              <a:solidFill>
                <a:schemeClr val="tx2"/>
              </a:solidFill>
              <a:latin typeface="游ゴシック Medium" panose="020B0500000000000000" pitchFamily="50" charset="-128"/>
              <a:ea typeface="游ゴシック Medium" panose="020B0500000000000000" pitchFamily="50" charset="-128"/>
            </a:endParaRPr>
          </a:p>
        </p:txBody>
      </p:sp>
      <p:sp>
        <p:nvSpPr>
          <p:cNvPr id="3" name="正方形/長方形 2"/>
          <p:cNvSpPr/>
          <p:nvPr/>
        </p:nvSpPr>
        <p:spPr>
          <a:xfrm>
            <a:off x="2472189" y="5346538"/>
            <a:ext cx="6532558" cy="523220"/>
          </a:xfrm>
          <a:prstGeom prst="rect">
            <a:avLst/>
          </a:prstGeom>
        </p:spPr>
        <p:txBody>
          <a:bodyPr wrap="none">
            <a:spAutoFit/>
          </a:bodyPr>
          <a:lstStyle/>
          <a:p>
            <a:pPr>
              <a:defRPr sz="3500">
                <a:solidFill>
                  <a:schemeClr val="accent1">
                    <a:hueOff val="93351"/>
                    <a:satOff val="-44422"/>
                    <a:lumOff val="-36720"/>
                  </a:schemeClr>
                </a:solidFill>
                <a:latin typeface="+mn-lt"/>
                <a:ea typeface="+mn-ea"/>
                <a:cs typeface="+mn-cs"/>
                <a:sym typeface="ヒラギノ角ゴ ProN W6"/>
              </a:defRPr>
            </a:pPr>
            <a:r>
              <a:rPr lang="ja-JP" altLang="en-US" sz="2800" b="1" dirty="0">
                <a:latin typeface="游ゴシック Medium" panose="020B0500000000000000" pitchFamily="50" charset="-128"/>
                <a:ea typeface="游ゴシック Medium" panose="020B0500000000000000" pitchFamily="50" charset="-128"/>
              </a:rPr>
              <a:t>それぞれの作業を一本の動画にまとめる</a:t>
            </a:r>
          </a:p>
        </p:txBody>
      </p:sp>
      <p:grpSp>
        <p:nvGrpSpPr>
          <p:cNvPr id="2" name="グループ化 1">
            <a:extLst>
              <a:ext uri="{FF2B5EF4-FFF2-40B4-BE49-F238E27FC236}">
                <a16:creationId xmlns:a16="http://schemas.microsoft.com/office/drawing/2014/main" id="{C347C005-BBB2-4B44-B376-02168E003012}"/>
              </a:ext>
            </a:extLst>
          </p:cNvPr>
          <p:cNvGrpSpPr/>
          <p:nvPr/>
        </p:nvGrpSpPr>
        <p:grpSpPr>
          <a:xfrm>
            <a:off x="1696599" y="2343264"/>
            <a:ext cx="7233667" cy="2588964"/>
            <a:chOff x="1809287" y="2772010"/>
            <a:chExt cx="7233667" cy="2588964"/>
          </a:xfrm>
        </p:grpSpPr>
        <p:grpSp>
          <p:nvGrpSpPr>
            <p:cNvPr id="6" name="グループ化 5">
              <a:extLst>
                <a:ext uri="{FF2B5EF4-FFF2-40B4-BE49-F238E27FC236}">
                  <a16:creationId xmlns:a16="http://schemas.microsoft.com/office/drawing/2014/main" id="{4C95B3B9-284F-224C-8BAE-D9A572873C1E}"/>
                </a:ext>
              </a:extLst>
            </p:cNvPr>
            <p:cNvGrpSpPr/>
            <p:nvPr/>
          </p:nvGrpSpPr>
          <p:grpSpPr>
            <a:xfrm>
              <a:off x="1810085" y="2772010"/>
              <a:ext cx="7232869" cy="626400"/>
              <a:chOff x="4475950" y="1598820"/>
              <a:chExt cx="7232869" cy="626400"/>
            </a:xfrm>
          </p:grpSpPr>
          <p:sp>
            <p:nvSpPr>
              <p:cNvPr id="7" name="小見出し入る…">
                <a:extLst>
                  <a:ext uri="{FF2B5EF4-FFF2-40B4-BE49-F238E27FC236}">
                    <a16:creationId xmlns:a16="http://schemas.microsoft.com/office/drawing/2014/main" id="{4233321F-6E8B-B647-B656-0414BD9AFAB0}"/>
                  </a:ext>
                </a:extLst>
              </p:cNvPr>
              <p:cNvSpPr txBox="1"/>
              <p:nvPr/>
            </p:nvSpPr>
            <p:spPr>
              <a:xfrm>
                <a:off x="5331741" y="1696576"/>
                <a:ext cx="6377078"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800" b="1" dirty="0">
                    <a:latin typeface="游ゴシック Medium" panose="020B0500000000000000" pitchFamily="50" charset="-128"/>
                    <a:ea typeface="游ゴシック Medium" panose="020B0500000000000000" pitchFamily="50" charset="-128"/>
                  </a:rPr>
                  <a:t>撮影した動画素材の厳選・カット作業</a:t>
                </a:r>
                <a:endParaRPr sz="2800" b="1" dirty="0">
                  <a:latin typeface="游ゴシック Medium" panose="020B0500000000000000" pitchFamily="50" charset="-128"/>
                  <a:ea typeface="游ゴシック Medium" panose="020B0500000000000000" pitchFamily="50" charset="-128"/>
                </a:endParaRPr>
              </a:p>
            </p:txBody>
          </p:sp>
          <p:sp>
            <p:nvSpPr>
              <p:cNvPr id="9" name="円形">
                <a:extLst>
                  <a:ext uri="{FF2B5EF4-FFF2-40B4-BE49-F238E27FC236}">
                    <a16:creationId xmlns:a16="http://schemas.microsoft.com/office/drawing/2014/main" id="{942A50F7-58A3-344B-A79B-4190C8019C7B}"/>
                  </a:ext>
                </a:extLst>
              </p:cNvPr>
              <p:cNvSpPr>
                <a:spLocks noChangeAspect="1"/>
              </p:cNvSpPr>
              <p:nvPr/>
            </p:nvSpPr>
            <p:spPr>
              <a:xfrm>
                <a:off x="4475950" y="1598820"/>
                <a:ext cx="626400" cy="626400"/>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800" b="1" dirty="0">
                    <a:latin typeface="Arial" panose="020B0604020202020204" pitchFamily="34" charset="0"/>
                    <a:cs typeface="Arial" panose="020B0604020202020204" pitchFamily="34" charset="0"/>
                  </a:rPr>
                  <a:t>1</a:t>
                </a:r>
                <a:endParaRPr sz="2800" b="1" dirty="0">
                  <a:latin typeface="Arial" panose="020B0604020202020204" pitchFamily="34" charset="0"/>
                  <a:cs typeface="Arial" panose="020B0604020202020204" pitchFamily="34" charset="0"/>
                </a:endParaRPr>
              </a:p>
            </p:txBody>
          </p:sp>
        </p:grpSp>
        <p:grpSp>
          <p:nvGrpSpPr>
            <p:cNvPr id="10" name="グループ化 9">
              <a:extLst>
                <a:ext uri="{FF2B5EF4-FFF2-40B4-BE49-F238E27FC236}">
                  <a16:creationId xmlns:a16="http://schemas.microsoft.com/office/drawing/2014/main" id="{558209DD-5CCA-6C4A-B770-A0EF4D16B7B3}"/>
                </a:ext>
              </a:extLst>
            </p:cNvPr>
            <p:cNvGrpSpPr/>
            <p:nvPr/>
          </p:nvGrpSpPr>
          <p:grpSpPr>
            <a:xfrm>
              <a:off x="1810885" y="3746253"/>
              <a:ext cx="5610729" cy="625601"/>
              <a:chOff x="4482052" y="2577553"/>
              <a:chExt cx="5610729" cy="625601"/>
            </a:xfrm>
          </p:grpSpPr>
          <p:sp>
            <p:nvSpPr>
              <p:cNvPr id="11" name="円形">
                <a:extLst>
                  <a:ext uri="{FF2B5EF4-FFF2-40B4-BE49-F238E27FC236}">
                    <a16:creationId xmlns:a16="http://schemas.microsoft.com/office/drawing/2014/main" id="{AB9A07B3-CC37-2F41-83B2-8C5265E9A778}"/>
                  </a:ext>
                </a:extLst>
              </p:cNvPr>
              <p:cNvSpPr>
                <a:spLocks noChangeAspect="1"/>
              </p:cNvSpPr>
              <p:nvPr/>
            </p:nvSpPr>
            <p:spPr>
              <a:xfrm>
                <a:off x="4482052" y="2577553"/>
                <a:ext cx="625601" cy="6256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800" b="1" dirty="0">
                    <a:latin typeface="Arial" panose="020B0604020202020204" pitchFamily="34" charset="0"/>
                    <a:cs typeface="Arial" panose="020B0604020202020204" pitchFamily="34" charset="0"/>
                  </a:rPr>
                  <a:t>2</a:t>
                </a:r>
                <a:endParaRPr sz="2800" b="1" dirty="0">
                  <a:latin typeface="Arial" panose="020B0604020202020204" pitchFamily="34" charset="0"/>
                  <a:cs typeface="Arial" panose="020B0604020202020204" pitchFamily="34" charset="0"/>
                </a:endParaRPr>
              </a:p>
            </p:txBody>
          </p:sp>
          <p:sp>
            <p:nvSpPr>
              <p:cNvPr id="12" name="小見出し入る…">
                <a:extLst>
                  <a:ext uri="{FF2B5EF4-FFF2-40B4-BE49-F238E27FC236}">
                    <a16:creationId xmlns:a16="http://schemas.microsoft.com/office/drawing/2014/main" id="{5F87C05E-5C0F-CC41-9C6E-652A6F7916E2}"/>
                  </a:ext>
                </a:extLst>
              </p:cNvPr>
              <p:cNvSpPr txBox="1"/>
              <p:nvPr/>
            </p:nvSpPr>
            <p:spPr>
              <a:xfrm>
                <a:off x="5367445" y="2723261"/>
                <a:ext cx="4725336"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800" b="1" dirty="0">
                    <a:latin typeface="游ゴシック Medium" panose="020B0500000000000000" pitchFamily="50" charset="-128"/>
                    <a:ea typeface="游ゴシック Medium" panose="020B0500000000000000" pitchFamily="50" charset="-128"/>
                  </a:rPr>
                  <a:t>動画を確認して、構成を決定</a:t>
                </a:r>
                <a:endParaRPr sz="2800" b="1" dirty="0">
                  <a:latin typeface="游ゴシック Medium" panose="020B0500000000000000" pitchFamily="50" charset="-128"/>
                  <a:ea typeface="游ゴシック Medium" panose="020B0500000000000000" pitchFamily="50" charset="-128"/>
                </a:endParaRPr>
              </a:p>
            </p:txBody>
          </p:sp>
        </p:grpSp>
        <p:grpSp>
          <p:nvGrpSpPr>
            <p:cNvPr id="13" name="グループ化 12">
              <a:extLst>
                <a:ext uri="{FF2B5EF4-FFF2-40B4-BE49-F238E27FC236}">
                  <a16:creationId xmlns:a16="http://schemas.microsoft.com/office/drawing/2014/main" id="{0A2235CE-08D2-0D47-A8D2-9BA1E0517733}"/>
                </a:ext>
              </a:extLst>
            </p:cNvPr>
            <p:cNvGrpSpPr/>
            <p:nvPr/>
          </p:nvGrpSpPr>
          <p:grpSpPr>
            <a:xfrm>
              <a:off x="1809287" y="4734574"/>
              <a:ext cx="4953132" cy="626400"/>
              <a:chOff x="4475152" y="3565874"/>
              <a:chExt cx="4953132" cy="626400"/>
            </a:xfrm>
          </p:grpSpPr>
          <p:sp>
            <p:nvSpPr>
              <p:cNvPr id="14" name="小見出し入る…">
                <a:extLst>
                  <a:ext uri="{FF2B5EF4-FFF2-40B4-BE49-F238E27FC236}">
                    <a16:creationId xmlns:a16="http://schemas.microsoft.com/office/drawing/2014/main" id="{18806BD3-5A88-594A-B7CD-DD60701CB967}"/>
                  </a:ext>
                </a:extLst>
              </p:cNvPr>
              <p:cNvSpPr txBox="1"/>
              <p:nvPr/>
            </p:nvSpPr>
            <p:spPr>
              <a:xfrm>
                <a:off x="5362143" y="3663630"/>
                <a:ext cx="4066141"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3500">
                    <a:solidFill>
                      <a:schemeClr val="accent1">
                        <a:hueOff val="93351"/>
                        <a:satOff val="-44422"/>
                        <a:lumOff val="-36720"/>
                      </a:schemeClr>
                    </a:solidFill>
                    <a:latin typeface="+mn-lt"/>
                    <a:ea typeface="+mn-ea"/>
                    <a:cs typeface="+mn-cs"/>
                    <a:sym typeface="ヒラギノ角ゴ ProN W6"/>
                  </a:defRPr>
                </a:pPr>
                <a:r>
                  <a:rPr lang="ja-JP" altLang="en-US" sz="2800" b="1" dirty="0">
                    <a:latin typeface="游ゴシック Medium" panose="020B0500000000000000" pitchFamily="50" charset="-128"/>
                    <a:ea typeface="游ゴシック Medium" panose="020B0500000000000000" pitchFamily="50" charset="-128"/>
                  </a:rPr>
                  <a:t>各チームに分かれて作業</a:t>
                </a:r>
              </a:p>
            </p:txBody>
          </p:sp>
          <p:sp>
            <p:nvSpPr>
              <p:cNvPr id="16" name="円形">
                <a:extLst>
                  <a:ext uri="{FF2B5EF4-FFF2-40B4-BE49-F238E27FC236}">
                    <a16:creationId xmlns:a16="http://schemas.microsoft.com/office/drawing/2014/main" id="{0C9B9330-8862-F74B-903B-F1A3E295CA01}"/>
                  </a:ext>
                </a:extLst>
              </p:cNvPr>
              <p:cNvSpPr>
                <a:spLocks noChangeAspect="1"/>
              </p:cNvSpPr>
              <p:nvPr/>
            </p:nvSpPr>
            <p:spPr>
              <a:xfrm>
                <a:off x="4475152" y="3565874"/>
                <a:ext cx="626400" cy="626400"/>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800" b="1" dirty="0">
                    <a:latin typeface="Arial" panose="020B0604020202020204" pitchFamily="34" charset="0"/>
                    <a:cs typeface="Arial" panose="020B0604020202020204" pitchFamily="34" charset="0"/>
                  </a:rPr>
                  <a:t>3</a:t>
                </a:r>
                <a:endParaRPr sz="2800" b="1" dirty="0">
                  <a:latin typeface="Arial" panose="020B0604020202020204" pitchFamily="34" charset="0"/>
                  <a:cs typeface="Arial" panose="020B0604020202020204" pitchFamily="34" charset="0"/>
                </a:endParaRPr>
              </a:p>
            </p:txBody>
          </p:sp>
        </p:grpSp>
      </p:grpSp>
      <p:sp>
        <p:nvSpPr>
          <p:cNvPr id="19" name="円形">
            <a:extLst>
              <a:ext uri="{FF2B5EF4-FFF2-40B4-BE49-F238E27FC236}">
                <a16:creationId xmlns:a16="http://schemas.microsoft.com/office/drawing/2014/main" id="{0C9B9330-8862-F74B-903B-F1A3E295CA01}"/>
              </a:ext>
            </a:extLst>
          </p:cNvPr>
          <p:cNvSpPr>
            <a:spLocks noChangeAspect="1"/>
          </p:cNvSpPr>
          <p:nvPr/>
        </p:nvSpPr>
        <p:spPr>
          <a:xfrm>
            <a:off x="1698197" y="5294948"/>
            <a:ext cx="626400" cy="626400"/>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ja-JP" altLang="en-US" sz="2800" b="1" dirty="0">
                <a:latin typeface="Arial" panose="020B0604020202020204" pitchFamily="34" charset="0"/>
                <a:cs typeface="Arial" panose="020B0604020202020204" pitchFamily="34" charset="0"/>
              </a:rPr>
              <a:t>４</a:t>
            </a:r>
            <a:endParaRP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9909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pic>
        <p:nvPicPr>
          <p:cNvPr id="3" name="図 2" descr="屋内, 人, テーブル, 男 が含まれている画像&#10;&#10;自動的に生成された説明">
            <a:extLst>
              <a:ext uri="{FF2B5EF4-FFF2-40B4-BE49-F238E27FC236}">
                <a16:creationId xmlns:a16="http://schemas.microsoft.com/office/drawing/2014/main" id="{0E1C8343-2E64-C048-87DE-B3C933336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0400" y="694800"/>
            <a:ext cx="7291199" cy="5468400"/>
          </a:xfrm>
          <a:prstGeom prst="rect">
            <a:avLst/>
          </a:prstGeom>
        </p:spPr>
      </p:pic>
    </p:spTree>
    <p:extLst>
      <p:ext uri="{BB962C8B-B14F-4D97-AF65-F5344CB8AC3E}">
        <p14:creationId xmlns:p14="http://schemas.microsoft.com/office/powerpoint/2010/main" val="23235841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8676" y="645161"/>
            <a:ext cx="8395854" cy="5597236"/>
          </a:xfrm>
          <a:prstGeom prst="rect">
            <a:avLst/>
          </a:prstGeom>
        </p:spPr>
      </p:pic>
    </p:spTree>
    <p:extLst>
      <p:ext uri="{BB962C8B-B14F-4D97-AF65-F5344CB8AC3E}">
        <p14:creationId xmlns:p14="http://schemas.microsoft.com/office/powerpoint/2010/main" val="100818018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0399" y="665018"/>
            <a:ext cx="8304416" cy="5536277"/>
          </a:xfrm>
          <a:prstGeom prst="rect">
            <a:avLst/>
          </a:prstGeom>
        </p:spPr>
      </p:pic>
    </p:spTree>
    <p:extLst>
      <p:ext uri="{BB962C8B-B14F-4D97-AF65-F5344CB8AC3E}">
        <p14:creationId xmlns:p14="http://schemas.microsoft.com/office/powerpoint/2010/main" val="264587787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3896" y="598518"/>
            <a:ext cx="8623762" cy="5749174"/>
          </a:xfrm>
          <a:prstGeom prst="rect">
            <a:avLst/>
          </a:prstGeom>
        </p:spPr>
      </p:pic>
    </p:spTree>
    <p:extLst>
      <p:ext uri="{BB962C8B-B14F-4D97-AF65-F5344CB8AC3E}">
        <p14:creationId xmlns:p14="http://schemas.microsoft.com/office/powerpoint/2010/main" val="558707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7272" y="598517"/>
            <a:ext cx="8507384" cy="5671589"/>
          </a:xfrm>
          <a:prstGeom prst="rect">
            <a:avLst/>
          </a:prstGeom>
        </p:spPr>
      </p:pic>
    </p:spTree>
    <p:extLst>
      <p:ext uri="{BB962C8B-B14F-4D97-AF65-F5344CB8AC3E}">
        <p14:creationId xmlns:p14="http://schemas.microsoft.com/office/powerpoint/2010/main" val="18300941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altLang="ja-JP" sz="4000" b="1" dirty="0">
                <a:solidFill>
                  <a:schemeClr val="tx1"/>
                </a:solidFill>
                <a:latin typeface="游ゴシック Medium" panose="020B0500000000000000" pitchFamily="50" charset="-128"/>
                <a:ea typeface="游ゴシック Medium" panose="020B0500000000000000" pitchFamily="50" charset="-128"/>
              </a:rPr>
              <a:t>01  </a:t>
            </a:r>
            <a:r>
              <a:rPr lang="ja-JP" altLang="en-US" sz="4000" b="1">
                <a:solidFill>
                  <a:schemeClr val="tx1"/>
                </a:solidFill>
                <a:latin typeface="游ゴシック Medium" panose="020B0500000000000000" pitchFamily="50" charset="-128"/>
                <a:ea typeface="游ゴシック Medium" panose="020B0500000000000000" pitchFamily="50" charset="-128"/>
              </a:rPr>
              <a:t>「地域産業基礎」について</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latin typeface="Yu Gothic Medium" panose="020B0400000000000000" pitchFamily="34" charset="-128"/>
              <a:ea typeface="Yu Gothic Medium" panose="020B0400000000000000" pitchFamily="34" charset="-128"/>
            </a:endParaRPr>
          </a:p>
          <a:p>
            <a:pPr marL="0" indent="0">
              <a:buNone/>
            </a:pPr>
            <a:r>
              <a:rPr lang="ja-JP" altLang="en-US" dirty="0">
                <a:solidFill>
                  <a:schemeClr val="tx2"/>
                </a:solidFill>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耶馬溪</a:t>
            </a:r>
            <a:r>
              <a:rPr lang="ja-JP" altLang="en-US" dirty="0" smtClean="0">
                <a:latin typeface="游ゴシック Medium" panose="020B0500000000000000" pitchFamily="50" charset="-128"/>
                <a:ea typeface="游ゴシック Medium" panose="020B0500000000000000" pitchFamily="50" charset="-128"/>
              </a:rPr>
              <a:t>での</a:t>
            </a:r>
            <a:r>
              <a:rPr lang="ja-JP" altLang="en-US" dirty="0">
                <a:latin typeface="游ゴシック Medium" panose="020B0500000000000000" pitchFamily="50" charset="-128"/>
                <a:ea typeface="游ゴシック Medium" panose="020B0500000000000000" pitchFamily="50" charset="-128"/>
              </a:rPr>
              <a:t>仕事を自分たちが</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solidFill>
                  <a:srgbClr val="F08300"/>
                </a:solidFill>
                <a:latin typeface="游ゴシック Medium" panose="020B0500000000000000" pitchFamily="50" charset="-128"/>
                <a:ea typeface="游ゴシック Medium" panose="020B0500000000000000" pitchFamily="50" charset="-128"/>
              </a:rPr>
              <a:t>　</a:t>
            </a:r>
            <a:r>
              <a:rPr lang="en-US" altLang="ja-JP" dirty="0">
                <a:solidFill>
                  <a:srgbClr val="F08300"/>
                </a:solidFill>
                <a:latin typeface="游ゴシック Medium" panose="020B0500000000000000" pitchFamily="50" charset="-128"/>
                <a:ea typeface="游ゴシック Medium" panose="020B0500000000000000" pitchFamily="50" charset="-128"/>
              </a:rPr>
              <a:t> </a:t>
            </a:r>
            <a:r>
              <a:rPr lang="ja-JP" altLang="en-US" b="1" dirty="0">
                <a:solidFill>
                  <a:srgbClr val="F08300"/>
                </a:solidFill>
                <a:latin typeface="游ゴシック Medium" panose="020B0500000000000000" pitchFamily="50" charset="-128"/>
                <a:ea typeface="游ゴシック Medium" panose="020B0500000000000000" pitchFamily="50" charset="-128"/>
              </a:rPr>
              <a:t>見て、聞いて、体験して</a:t>
            </a:r>
            <a:endParaRPr lang="en-US" altLang="ja-JP" b="1" dirty="0">
              <a:solidFill>
                <a:srgbClr val="F08300"/>
              </a:solidFill>
              <a:latin typeface="游ゴシック Medium" panose="020B0500000000000000" pitchFamily="50" charset="-128"/>
              <a:ea typeface="游ゴシック Medium" panose="020B0500000000000000" pitchFamily="50" charset="-128"/>
            </a:endParaRPr>
          </a:p>
          <a:p>
            <a:pPr marL="0" indent="0">
              <a:buNone/>
            </a:pPr>
            <a:r>
              <a:rPr lang="en-US" altLang="ja-JP" dirty="0">
                <a:solidFill>
                  <a:srgbClr val="F08300"/>
                </a:solidFill>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知ったことをいろんな人に伝える！</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solidFill>
                  <a:schemeClr val="tx2"/>
                </a:solidFill>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仲間と協力して自分たちの力で</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ドキュメンタリー動画を作り出し、魅力を伝える。</a:t>
            </a:r>
          </a:p>
          <a:p>
            <a:pPr marL="0" indent="0">
              <a:buFont typeface="Arial" panose="020B0604020202020204" pitchFamily="34" charset="0"/>
              <a:buNone/>
            </a:pPr>
            <a:endParaRPr lang="ja-JP" altLang="en-US"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93323410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30</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err="1">
                <a:solidFill>
                  <a:schemeClr val="tx2"/>
                </a:solidFill>
                <a:latin typeface="Yu Gothic" panose="020B0400000000000000" pitchFamily="34" charset="-128"/>
                <a:ea typeface="Yu Gothic" panose="020B0400000000000000" pitchFamily="34" charset="-128"/>
              </a:rPr>
              <a:t>動画編集</a:t>
            </a:r>
            <a:r>
              <a:rPr lang="ja-JP" altLang="en-US" sz="4000" b="1" dirty="0">
                <a:solidFill>
                  <a:schemeClr val="tx2"/>
                </a:solidFill>
                <a:latin typeface="Yu Gothic" panose="020B0400000000000000" pitchFamily="34" charset="-128"/>
                <a:ea typeface="Yu Gothic" panose="020B0400000000000000" pitchFamily="34" charset="-128"/>
              </a:rPr>
              <a:t>の心がけたこと</a:t>
            </a:r>
            <a:endParaRPr sz="4000" b="1" dirty="0">
              <a:solidFill>
                <a:schemeClr val="tx2"/>
              </a:solidFill>
              <a:latin typeface="Yu Gothic" panose="020B0400000000000000" pitchFamily="34" charset="-128"/>
              <a:ea typeface="Yu Gothic" panose="020B0400000000000000" pitchFamily="34"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013107" y="1517873"/>
            <a:ext cx="1067144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000" dirty="0">
              <a:solidFill>
                <a:schemeClr val="tx2"/>
              </a:solidFill>
              <a:latin typeface="Yu Gothic Medium" panose="020B0400000000000000" pitchFamily="34" charset="-128"/>
              <a:ea typeface="Yu Gothic Medium" panose="020B0400000000000000" pitchFamily="34" charset="-128"/>
            </a:endParaRPr>
          </a:p>
          <a:p>
            <a:pPr marL="0" indent="0">
              <a:lnSpc>
                <a:spcPct val="150000"/>
              </a:lnSpc>
              <a:buNone/>
            </a:pPr>
            <a:r>
              <a:rPr lang="ja-JP" altLang="en-US" sz="3200" b="1" dirty="0">
                <a:solidFill>
                  <a:schemeClr val="tx2"/>
                </a:solidFill>
                <a:latin typeface="游ゴシック Medium" panose="020B0500000000000000" pitchFamily="50" charset="-128"/>
                <a:ea typeface="游ゴシック Medium" panose="020B0500000000000000" pitchFamily="50" charset="-128"/>
              </a:rPr>
              <a:t>三つのポイント</a:t>
            </a:r>
            <a:endParaRPr lang="en-US" altLang="ja-JP" sz="3200" b="1" dirty="0">
              <a:solidFill>
                <a:schemeClr val="tx2"/>
              </a:solidFill>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dirty="0" smtClean="0">
                <a:latin typeface="游ゴシック Medium" panose="020B0500000000000000" pitchFamily="50" charset="-128"/>
                <a:ea typeface="游ゴシック Medium" panose="020B0500000000000000" pitchFamily="50" charset="-128"/>
              </a:rPr>
              <a:t>・●●</a:t>
            </a:r>
            <a:r>
              <a:rPr lang="ja-JP" altLang="en-US" dirty="0" err="1" smtClean="0">
                <a:latin typeface="游ゴシック Medium" panose="020B0500000000000000" pitchFamily="50" charset="-128"/>
                <a:ea typeface="游ゴシック Medium" panose="020B0500000000000000" pitchFamily="50" charset="-128"/>
              </a:rPr>
              <a:t>さんの</a:t>
            </a:r>
            <a:r>
              <a:rPr lang="ja-JP" altLang="en-US" dirty="0">
                <a:latin typeface="游ゴシック Medium" panose="020B0500000000000000" pitchFamily="50" charset="-128"/>
                <a:ea typeface="游ゴシック Medium" panose="020B0500000000000000" pitchFamily="50" charset="-128"/>
              </a:rPr>
              <a:t>人柄が伝わるように意識</a:t>
            </a:r>
            <a:endParaRPr lang="en-US" altLang="ja-JP" dirty="0">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dirty="0" smtClean="0">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耶馬溪</a:t>
            </a:r>
            <a:r>
              <a:rPr lang="ja-JP" altLang="en-US" dirty="0" smtClean="0">
                <a:latin typeface="游ゴシック Medium" panose="020B0500000000000000" pitchFamily="50" charset="-128"/>
                <a:ea typeface="游ゴシック Medium" panose="020B0500000000000000" pitchFamily="50" charset="-128"/>
              </a:rPr>
              <a:t>の</a:t>
            </a:r>
            <a:r>
              <a:rPr lang="ja-JP" altLang="en-US" dirty="0">
                <a:latin typeface="游ゴシック Medium" panose="020B0500000000000000" pitchFamily="50" charset="-128"/>
                <a:ea typeface="游ゴシック Medium" panose="020B0500000000000000" pitchFamily="50" charset="-128"/>
              </a:rPr>
              <a:t>山の風景や今出さんの作業環境が伝わるように</a:t>
            </a:r>
            <a:endParaRPr lang="en-US" altLang="ja-JP" dirty="0">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dirty="0">
                <a:latin typeface="游ゴシック Medium" panose="020B0500000000000000" pitchFamily="50" charset="-128"/>
                <a:ea typeface="游ゴシック Medium" panose="020B0500000000000000" pitchFamily="50" charset="-128"/>
              </a:rPr>
              <a:t>　ドローンの映像を活用　　　　　　　　　　　　　　　　　　　　　　　　　　　　　</a:t>
            </a:r>
            <a:endParaRPr lang="en-US" altLang="ja-JP" dirty="0">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dirty="0">
                <a:latin typeface="游ゴシック Medium" panose="020B0500000000000000" pitchFamily="50" charset="-128"/>
                <a:ea typeface="游ゴシック Medium" panose="020B0500000000000000" pitchFamily="50" charset="-128"/>
              </a:rPr>
              <a:t>・動画が長くなりすぎないように映像を厳選しながら編集</a:t>
            </a:r>
            <a:endParaRPr lang="en-US" altLang="ja-JP"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2912086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31</a:t>
            </a:fld>
            <a:endParaRPr/>
          </a:p>
        </p:txBody>
      </p:sp>
      <p:grpSp>
        <p:nvGrpSpPr>
          <p:cNvPr id="2" name="グループ化 1">
            <a:extLst>
              <a:ext uri="{FF2B5EF4-FFF2-40B4-BE49-F238E27FC236}">
                <a16:creationId xmlns:a16="http://schemas.microsoft.com/office/drawing/2014/main" id="{C347C005-BBB2-4B44-B376-02168E003012}"/>
              </a:ext>
            </a:extLst>
          </p:cNvPr>
          <p:cNvGrpSpPr/>
          <p:nvPr/>
        </p:nvGrpSpPr>
        <p:grpSpPr>
          <a:xfrm>
            <a:off x="1694202" y="2777031"/>
            <a:ext cx="6611338" cy="2629041"/>
            <a:chOff x="1809287" y="2905716"/>
            <a:chExt cx="6611338" cy="2629041"/>
          </a:xfrm>
        </p:grpSpPr>
        <p:grpSp>
          <p:nvGrpSpPr>
            <p:cNvPr id="6" name="グループ化 5">
              <a:extLst>
                <a:ext uri="{FF2B5EF4-FFF2-40B4-BE49-F238E27FC236}">
                  <a16:creationId xmlns:a16="http://schemas.microsoft.com/office/drawing/2014/main" id="{4C95B3B9-284F-224C-8BAE-D9A572873C1E}"/>
                </a:ext>
              </a:extLst>
            </p:cNvPr>
            <p:cNvGrpSpPr/>
            <p:nvPr/>
          </p:nvGrpSpPr>
          <p:grpSpPr>
            <a:xfrm>
              <a:off x="1810085" y="2905716"/>
              <a:ext cx="6610540" cy="626400"/>
              <a:chOff x="4475950" y="1732526"/>
              <a:chExt cx="6610540" cy="626400"/>
            </a:xfrm>
          </p:grpSpPr>
          <p:sp>
            <p:nvSpPr>
              <p:cNvPr id="7" name="小見出し入る…">
                <a:extLst>
                  <a:ext uri="{FF2B5EF4-FFF2-40B4-BE49-F238E27FC236}">
                    <a16:creationId xmlns:a16="http://schemas.microsoft.com/office/drawing/2014/main" id="{4233321F-6E8B-B647-B656-0414BD9AFAB0}"/>
                  </a:ext>
                </a:extLst>
              </p:cNvPr>
              <p:cNvSpPr txBox="1"/>
              <p:nvPr/>
            </p:nvSpPr>
            <p:spPr>
              <a:xfrm>
                <a:off x="5331741" y="1828409"/>
                <a:ext cx="5754749"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800" b="1" dirty="0">
                    <a:latin typeface="游ゴシック Medium" panose="020B0500000000000000" pitchFamily="50" charset="-128"/>
                    <a:ea typeface="游ゴシック Medium" panose="020B0500000000000000" pitchFamily="50" charset="-128"/>
                  </a:rPr>
                  <a:t>スライド制作のポイントを調べる</a:t>
                </a:r>
                <a:endParaRPr sz="2800" b="1" dirty="0">
                  <a:latin typeface="游ゴシック Medium" panose="020B0500000000000000" pitchFamily="50" charset="-128"/>
                  <a:ea typeface="游ゴシック Medium" panose="020B0500000000000000" pitchFamily="50" charset="-128"/>
                </a:endParaRPr>
              </a:p>
            </p:txBody>
          </p:sp>
          <p:sp>
            <p:nvSpPr>
              <p:cNvPr id="9" name="円形">
                <a:extLst>
                  <a:ext uri="{FF2B5EF4-FFF2-40B4-BE49-F238E27FC236}">
                    <a16:creationId xmlns:a16="http://schemas.microsoft.com/office/drawing/2014/main" id="{942A50F7-58A3-344B-A79B-4190C8019C7B}"/>
                  </a:ext>
                </a:extLst>
              </p:cNvPr>
              <p:cNvSpPr>
                <a:spLocks noChangeAspect="1"/>
              </p:cNvSpPr>
              <p:nvPr/>
            </p:nvSpPr>
            <p:spPr>
              <a:xfrm>
                <a:off x="4475950" y="1732526"/>
                <a:ext cx="626400" cy="626400"/>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800" b="1" dirty="0">
                    <a:latin typeface="Arial" panose="020B0604020202020204" pitchFamily="34" charset="0"/>
                    <a:cs typeface="Arial" panose="020B0604020202020204" pitchFamily="34" charset="0"/>
                  </a:rPr>
                  <a:t>1</a:t>
                </a:r>
                <a:endParaRPr sz="2800" b="1" dirty="0">
                  <a:latin typeface="Arial" panose="020B0604020202020204" pitchFamily="34" charset="0"/>
                  <a:cs typeface="Arial" panose="020B0604020202020204" pitchFamily="34" charset="0"/>
                </a:endParaRPr>
              </a:p>
            </p:txBody>
          </p:sp>
        </p:grpSp>
        <p:grpSp>
          <p:nvGrpSpPr>
            <p:cNvPr id="10" name="グループ化 9">
              <a:extLst>
                <a:ext uri="{FF2B5EF4-FFF2-40B4-BE49-F238E27FC236}">
                  <a16:creationId xmlns:a16="http://schemas.microsoft.com/office/drawing/2014/main" id="{558209DD-5CCA-6C4A-B770-A0EF4D16B7B3}"/>
                </a:ext>
              </a:extLst>
            </p:cNvPr>
            <p:cNvGrpSpPr/>
            <p:nvPr/>
          </p:nvGrpSpPr>
          <p:grpSpPr>
            <a:xfrm>
              <a:off x="1810086" y="3907436"/>
              <a:ext cx="5581126" cy="625601"/>
              <a:chOff x="4481253" y="2738736"/>
              <a:chExt cx="5581126" cy="625601"/>
            </a:xfrm>
          </p:grpSpPr>
          <p:sp>
            <p:nvSpPr>
              <p:cNvPr id="11" name="円形">
                <a:extLst>
                  <a:ext uri="{FF2B5EF4-FFF2-40B4-BE49-F238E27FC236}">
                    <a16:creationId xmlns:a16="http://schemas.microsoft.com/office/drawing/2014/main" id="{AB9A07B3-CC37-2F41-83B2-8C5265E9A778}"/>
                  </a:ext>
                </a:extLst>
              </p:cNvPr>
              <p:cNvSpPr>
                <a:spLocks noChangeAspect="1"/>
              </p:cNvSpPr>
              <p:nvPr/>
            </p:nvSpPr>
            <p:spPr>
              <a:xfrm>
                <a:off x="4481253" y="2738736"/>
                <a:ext cx="625601" cy="6256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800" b="1" dirty="0">
                    <a:latin typeface="Arial" panose="020B0604020202020204" pitchFamily="34" charset="0"/>
                    <a:cs typeface="Arial" panose="020B0604020202020204" pitchFamily="34" charset="0"/>
                  </a:rPr>
                  <a:t>2</a:t>
                </a:r>
                <a:endParaRPr sz="2800" b="1" dirty="0">
                  <a:latin typeface="Arial" panose="020B0604020202020204" pitchFamily="34" charset="0"/>
                  <a:cs typeface="Arial" panose="020B0604020202020204" pitchFamily="34" charset="0"/>
                </a:endParaRPr>
              </a:p>
            </p:txBody>
          </p:sp>
          <p:sp>
            <p:nvSpPr>
              <p:cNvPr id="12" name="小見出し入る…">
                <a:extLst>
                  <a:ext uri="{FF2B5EF4-FFF2-40B4-BE49-F238E27FC236}">
                    <a16:creationId xmlns:a16="http://schemas.microsoft.com/office/drawing/2014/main" id="{5F87C05E-5C0F-CC41-9C6E-652A6F7916E2}"/>
                  </a:ext>
                </a:extLst>
              </p:cNvPr>
              <p:cNvSpPr txBox="1"/>
              <p:nvPr/>
            </p:nvSpPr>
            <p:spPr>
              <a:xfrm>
                <a:off x="5337043" y="2836092"/>
                <a:ext cx="4725336"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800" b="1" dirty="0">
                    <a:latin typeface="游ゴシック Medium" panose="020B0500000000000000" pitchFamily="50" charset="-128"/>
                    <a:ea typeface="游ゴシック Medium" panose="020B0500000000000000" pitchFamily="50" charset="-128"/>
                  </a:rPr>
                  <a:t>フォントやカラーを決める</a:t>
                </a:r>
                <a:endParaRPr sz="2800" b="1" dirty="0">
                  <a:latin typeface="游ゴシック Medium" panose="020B0500000000000000" pitchFamily="50" charset="-128"/>
                  <a:ea typeface="游ゴシック Medium" panose="020B0500000000000000" pitchFamily="50" charset="-128"/>
                </a:endParaRPr>
              </a:p>
            </p:txBody>
          </p:sp>
        </p:grpSp>
        <p:grpSp>
          <p:nvGrpSpPr>
            <p:cNvPr id="13" name="グループ化 12">
              <a:extLst>
                <a:ext uri="{FF2B5EF4-FFF2-40B4-BE49-F238E27FC236}">
                  <a16:creationId xmlns:a16="http://schemas.microsoft.com/office/drawing/2014/main" id="{0A2235CE-08D2-0D47-A8D2-9BA1E0517733}"/>
                </a:ext>
              </a:extLst>
            </p:cNvPr>
            <p:cNvGrpSpPr/>
            <p:nvPr/>
          </p:nvGrpSpPr>
          <p:grpSpPr>
            <a:xfrm>
              <a:off x="1809287" y="4908357"/>
              <a:ext cx="4501801" cy="626400"/>
              <a:chOff x="4475152" y="3739657"/>
              <a:chExt cx="4501801" cy="626400"/>
            </a:xfrm>
          </p:grpSpPr>
          <p:sp>
            <p:nvSpPr>
              <p:cNvPr id="14" name="小見出し入る…">
                <a:extLst>
                  <a:ext uri="{FF2B5EF4-FFF2-40B4-BE49-F238E27FC236}">
                    <a16:creationId xmlns:a16="http://schemas.microsoft.com/office/drawing/2014/main" id="{18806BD3-5A88-594A-B7CD-DD60701CB967}"/>
                  </a:ext>
                </a:extLst>
              </p:cNvPr>
              <p:cNvSpPr txBox="1"/>
              <p:nvPr/>
            </p:nvSpPr>
            <p:spPr>
              <a:xfrm>
                <a:off x="5331741" y="3839285"/>
                <a:ext cx="3645212"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800" b="1" dirty="0">
                    <a:latin typeface="游ゴシック Medium" panose="020B0500000000000000" pitchFamily="50" charset="-128"/>
                    <a:ea typeface="游ゴシック Medium" panose="020B0500000000000000" pitchFamily="50" charset="-128"/>
                  </a:rPr>
                  <a:t>パワーポイント制作</a:t>
                </a:r>
                <a:endParaRPr sz="2800" b="1" dirty="0">
                  <a:latin typeface="游ゴシック Medium" panose="020B0500000000000000" pitchFamily="50" charset="-128"/>
                  <a:ea typeface="游ゴシック Medium" panose="020B0500000000000000" pitchFamily="50" charset="-128"/>
                </a:endParaRPr>
              </a:p>
            </p:txBody>
          </p:sp>
          <p:sp>
            <p:nvSpPr>
              <p:cNvPr id="16" name="円形">
                <a:extLst>
                  <a:ext uri="{FF2B5EF4-FFF2-40B4-BE49-F238E27FC236}">
                    <a16:creationId xmlns:a16="http://schemas.microsoft.com/office/drawing/2014/main" id="{0C9B9330-8862-F74B-903B-F1A3E295CA01}"/>
                  </a:ext>
                </a:extLst>
              </p:cNvPr>
              <p:cNvSpPr>
                <a:spLocks noChangeAspect="1"/>
              </p:cNvSpPr>
              <p:nvPr/>
            </p:nvSpPr>
            <p:spPr>
              <a:xfrm>
                <a:off x="4475152" y="3739657"/>
                <a:ext cx="626400" cy="626400"/>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800" b="1" dirty="0">
                    <a:latin typeface="Arial" panose="020B0604020202020204" pitchFamily="34" charset="0"/>
                    <a:cs typeface="Arial" panose="020B0604020202020204" pitchFamily="34" charset="0"/>
                  </a:rPr>
                  <a:t>3</a:t>
                </a:r>
                <a:endParaRPr sz="2800" b="1" dirty="0">
                  <a:latin typeface="Arial" panose="020B0604020202020204" pitchFamily="34" charset="0"/>
                  <a:cs typeface="Arial" panose="020B0604020202020204" pitchFamily="34" charset="0"/>
                </a:endParaRPr>
              </a:p>
            </p:txBody>
          </p:sp>
        </p:grpSp>
      </p:grpSp>
      <p:sp>
        <p:nvSpPr>
          <p:cNvPr id="17" name="角丸四角形 16">
            <a:extLst>
              <a:ext uri="{FF2B5EF4-FFF2-40B4-BE49-F238E27FC236}">
                <a16:creationId xmlns:a16="http://schemas.microsoft.com/office/drawing/2014/main" id="{D9AE61C0-DA5E-F340-B557-808236E734C6}"/>
              </a:ext>
            </a:extLst>
          </p:cNvPr>
          <p:cNvSpPr/>
          <p:nvPr/>
        </p:nvSpPr>
        <p:spPr>
          <a:xfrm>
            <a:off x="814492" y="908942"/>
            <a:ext cx="5281508" cy="1134582"/>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2"/>
                </a:solidFill>
                <a:latin typeface="游ゴシック Medium" panose="020B0500000000000000" pitchFamily="50" charset="-128"/>
                <a:ea typeface="游ゴシック Medium" panose="020B0500000000000000" pitchFamily="50" charset="-128"/>
              </a:rPr>
              <a:t>パワーポイント制作チーム</a:t>
            </a:r>
            <a:endParaRPr kumimoji="1" lang="ja-JP" altLang="en-US" sz="2800" b="1" dirty="0">
              <a:solidFill>
                <a:schemeClr val="tx2"/>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266840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32</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err="1">
                <a:solidFill>
                  <a:schemeClr val="tx2"/>
                </a:solidFill>
                <a:latin typeface="游ゴシック Medium" panose="020B0500000000000000" pitchFamily="50" charset="-128"/>
                <a:ea typeface="游ゴシック Medium" panose="020B0500000000000000" pitchFamily="50" charset="-128"/>
              </a:rPr>
              <a:t>スライド制作のポイント</a:t>
            </a:r>
            <a:endParaRPr sz="4000" b="1" dirty="0">
              <a:solidFill>
                <a:schemeClr val="tx2"/>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013108" y="1574423"/>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000" dirty="0">
              <a:solidFill>
                <a:schemeClr val="tx2"/>
              </a:solidFill>
              <a:latin typeface="Yu Gothic Medium" panose="020B0400000000000000" pitchFamily="34" charset="-128"/>
              <a:ea typeface="Yu Gothic Medium" panose="020B0400000000000000" pitchFamily="34" charset="-128"/>
            </a:endParaRPr>
          </a:p>
          <a:p>
            <a:pPr marL="0" indent="0">
              <a:lnSpc>
                <a:spcPct val="150000"/>
              </a:lnSpc>
              <a:buNone/>
            </a:pPr>
            <a:r>
              <a:rPr lang="ja-JP" altLang="en-US" sz="3200" b="1" dirty="0">
                <a:solidFill>
                  <a:schemeClr val="tx2"/>
                </a:solidFill>
                <a:latin typeface="游ゴシック Medium" panose="020B0500000000000000" pitchFamily="50" charset="-128"/>
                <a:ea typeface="游ゴシック Medium" panose="020B0500000000000000" pitchFamily="50" charset="-128"/>
              </a:rPr>
              <a:t>三つの目安</a:t>
            </a:r>
            <a:endParaRPr lang="en-US" altLang="ja-JP" sz="3200" b="1" dirty="0">
              <a:solidFill>
                <a:schemeClr val="tx2"/>
              </a:solidFill>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dirty="0">
                <a:latin typeface="游ゴシック Medium" panose="020B0500000000000000" pitchFamily="50" charset="-128"/>
                <a:ea typeface="游ゴシック Medium" panose="020B0500000000000000" pitchFamily="50" charset="-128"/>
              </a:rPr>
              <a:t>・フォントサイズ</a:t>
            </a:r>
            <a:r>
              <a:rPr lang="en-US" altLang="ja-JP" dirty="0">
                <a:latin typeface="游ゴシック Medium" panose="020B0500000000000000" pitchFamily="50" charset="-128"/>
                <a:ea typeface="游ゴシック Medium" panose="020B0500000000000000" pitchFamily="50" charset="-128"/>
              </a:rPr>
              <a:t> 20pt</a:t>
            </a:r>
            <a:r>
              <a:rPr lang="ja-JP" altLang="en-US" dirty="0">
                <a:latin typeface="游ゴシック Medium" panose="020B0500000000000000" pitchFamily="50" charset="-128"/>
                <a:ea typeface="游ゴシック Medium" panose="020B0500000000000000" pitchFamily="50" charset="-128"/>
              </a:rPr>
              <a:t>以上</a:t>
            </a:r>
            <a:endParaRPr lang="en-US" altLang="ja-JP" dirty="0">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dirty="0">
                <a:latin typeface="游ゴシック Medium" panose="020B0500000000000000" pitchFamily="50" charset="-128"/>
                <a:ea typeface="游ゴシック Medium" panose="020B0500000000000000" pitchFamily="50" charset="-128"/>
              </a:rPr>
              <a:t>・文章にして</a:t>
            </a:r>
            <a:r>
              <a:rPr lang="en-US" altLang="ja-JP" dirty="0">
                <a:latin typeface="游ゴシック Medium" panose="020B0500000000000000" pitchFamily="50" charset="-128"/>
                <a:ea typeface="游ゴシック Medium" panose="020B0500000000000000" pitchFamily="50" charset="-128"/>
              </a:rPr>
              <a:t>10</a:t>
            </a:r>
            <a:r>
              <a:rPr lang="ja-JP" altLang="en-US" dirty="0">
                <a:latin typeface="游ゴシック Medium" panose="020B0500000000000000" pitchFamily="50" charset="-128"/>
                <a:ea typeface="游ゴシック Medium" panose="020B0500000000000000" pitchFamily="50" charset="-128"/>
              </a:rPr>
              <a:t>行が限界</a:t>
            </a:r>
            <a:endParaRPr lang="en-US" altLang="ja-JP" dirty="0">
              <a:latin typeface="游ゴシック Medium" panose="020B0500000000000000" pitchFamily="50" charset="-128"/>
              <a:ea typeface="游ゴシック Medium" panose="020B0500000000000000" pitchFamily="50" charset="-128"/>
            </a:endParaRPr>
          </a:p>
          <a:p>
            <a:pPr marL="0" indent="0">
              <a:lnSpc>
                <a:spcPct val="150000"/>
              </a:lnSpc>
              <a:buNone/>
            </a:pPr>
            <a:r>
              <a:rPr lang="ja-JP" altLang="en-US" dirty="0">
                <a:latin typeface="游ゴシック Medium" panose="020B0500000000000000" pitchFamily="50" charset="-128"/>
                <a:ea typeface="游ゴシック Medium" panose="020B0500000000000000" pitchFamily="50" charset="-128"/>
              </a:rPr>
              <a:t>・１分以内に説明可能</a:t>
            </a:r>
            <a:endParaRPr lang="en-US" altLang="ja-JP" dirty="0">
              <a:solidFill>
                <a:srgbClr val="000000"/>
              </a:solidFill>
              <a:latin typeface="游ゴシック Medium" panose="020B0500000000000000" pitchFamily="50" charset="-128"/>
              <a:ea typeface="游ゴシック Medium" panose="020B0500000000000000" pitchFamily="50" charset="-128"/>
            </a:endParaRPr>
          </a:p>
          <a:p>
            <a:pPr marL="0" indent="0">
              <a:buFont typeface="Arial" panose="020B0604020202020204" pitchFamily="34" charset="0"/>
              <a:buNone/>
            </a:pPr>
            <a:endParaRPr lang="en-US" altLang="ja-JP"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251399299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33</a:t>
            </a:fld>
            <a:endParaRPr/>
          </a:p>
        </p:txBody>
      </p:sp>
      <p:pic>
        <p:nvPicPr>
          <p:cNvPr id="4" name="図 3" descr="屋内, 窓, 人, テーブル が含まれている画像&#10;&#10;自動的に生成された説明">
            <a:extLst>
              <a:ext uri="{FF2B5EF4-FFF2-40B4-BE49-F238E27FC236}">
                <a16:creationId xmlns:a16="http://schemas.microsoft.com/office/drawing/2014/main" id="{89639CF6-64D6-B54B-8B1A-F40ADBE52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9081" y="686311"/>
            <a:ext cx="7313838" cy="5485378"/>
          </a:xfrm>
          <a:prstGeom prst="rect">
            <a:avLst/>
          </a:prstGeom>
        </p:spPr>
      </p:pic>
    </p:spTree>
    <p:extLst>
      <p:ext uri="{BB962C8B-B14F-4D97-AF65-F5344CB8AC3E}">
        <p14:creationId xmlns:p14="http://schemas.microsoft.com/office/powerpoint/2010/main" val="367010944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0398" y="581891"/>
            <a:ext cx="8657013" cy="5771342"/>
          </a:xfrm>
          <a:prstGeom prst="rect">
            <a:avLst/>
          </a:prstGeom>
        </p:spPr>
      </p:pic>
    </p:spTree>
    <p:extLst>
      <p:ext uri="{BB962C8B-B14F-4D97-AF65-F5344CB8AC3E}">
        <p14:creationId xmlns:p14="http://schemas.microsoft.com/office/powerpoint/2010/main" val="166119241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35</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altLang="ja-JP" sz="4000" b="1" dirty="0">
                <a:solidFill>
                  <a:schemeClr val="tx1"/>
                </a:solidFill>
                <a:latin typeface="Yu Gothic" panose="020B0400000000000000" pitchFamily="34" charset="-128"/>
                <a:ea typeface="Yu Gothic" panose="020B0400000000000000" pitchFamily="34" charset="-128"/>
              </a:rPr>
              <a:t>04  </a:t>
            </a:r>
            <a:r>
              <a:rPr lang="ja-JP" altLang="en-US" sz="4000" b="1" dirty="0">
                <a:solidFill>
                  <a:schemeClr val="tx1"/>
                </a:solidFill>
                <a:latin typeface="Yu Gothic" panose="020B0400000000000000" pitchFamily="34" charset="-128"/>
                <a:ea typeface="Yu Gothic" panose="020B0400000000000000" pitchFamily="34" charset="-128"/>
              </a:rPr>
              <a:t>まとめ</a:t>
            </a:r>
            <a:endParaRPr sz="4000" b="1" dirty="0">
              <a:solidFill>
                <a:schemeClr val="tx1"/>
              </a:solidFill>
              <a:latin typeface="Yu Gothic" panose="020B0400000000000000" pitchFamily="34" charset="-128"/>
              <a:ea typeface="Yu Gothic" panose="020B0400000000000000" pitchFamily="34"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013108" y="1985616"/>
            <a:ext cx="8996362" cy="1349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3600" dirty="0">
                <a:latin typeface="游ゴシック Medium" panose="020B0500000000000000" pitchFamily="50" charset="-128"/>
                <a:ea typeface="游ゴシック Medium" panose="020B0500000000000000" pitchFamily="50" charset="-128"/>
              </a:rPr>
              <a:t>このプロジェクトを通して身についた力・今後に活かしたいこと</a:t>
            </a:r>
            <a:endParaRPr lang="en-US" altLang="ja-JP" sz="3600" dirty="0">
              <a:latin typeface="游ゴシック Medium" panose="020B0500000000000000" pitchFamily="50" charset="-128"/>
              <a:ea typeface="游ゴシック Medium" panose="020B0500000000000000" pitchFamily="50" charset="-128"/>
            </a:endParaRPr>
          </a:p>
          <a:p>
            <a:pPr marL="0" indent="0" algn="ctr">
              <a:lnSpc>
                <a:spcPct val="100000"/>
              </a:lnSpc>
              <a:buNone/>
            </a:pPr>
            <a:r>
              <a:rPr lang="ja-JP" altLang="en-US" sz="6000" dirty="0">
                <a:solidFill>
                  <a:srgbClr val="F08300"/>
                </a:solidFill>
                <a:latin typeface="游ゴシック Medium" panose="020B0500000000000000" pitchFamily="50" charset="-128"/>
                <a:ea typeface="游ゴシック Medium" panose="020B0500000000000000" pitchFamily="50" charset="-128"/>
              </a:rPr>
              <a:t>　</a:t>
            </a:r>
            <a:endParaRPr lang="en-US" altLang="ja-JP" sz="3600" dirty="0">
              <a:latin typeface="游ゴシック Medium" panose="020B0500000000000000" pitchFamily="50" charset="-128"/>
              <a:ea typeface="游ゴシック Medium" panose="020B0500000000000000" pitchFamily="50" charset="-128"/>
            </a:endParaRPr>
          </a:p>
          <a:p>
            <a:pPr marL="0" indent="0">
              <a:lnSpc>
                <a:spcPct val="100000"/>
              </a:lnSpc>
              <a:buNone/>
            </a:pPr>
            <a:endParaRPr lang="en-US" altLang="ja-JP" dirty="0">
              <a:latin typeface="游ゴシック Medium" panose="020B0500000000000000" pitchFamily="50" charset="-128"/>
              <a:ea typeface="游ゴシック Medium" panose="020B0500000000000000" pitchFamily="50" charset="-128"/>
            </a:endParaRPr>
          </a:p>
          <a:p>
            <a:pPr marL="0" indent="0">
              <a:lnSpc>
                <a:spcPct val="100000"/>
              </a:lnSpc>
              <a:buNone/>
            </a:pPr>
            <a:endParaRPr lang="en-US" altLang="ja-JP" dirty="0">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2147561" y="4204536"/>
            <a:ext cx="7891093" cy="1477328"/>
          </a:xfrm>
          <a:prstGeom prst="rect">
            <a:avLst/>
          </a:prstGeom>
          <a:noFill/>
        </p:spPr>
        <p:txBody>
          <a:bodyPr wrap="square" rtlCol="0">
            <a:spAutoFit/>
          </a:bodyPr>
          <a:lstStyle/>
          <a:p>
            <a:pPr algn="ctr"/>
            <a:r>
              <a:rPr lang="ja-JP" altLang="en-US" sz="7200" b="1" spc="600" dirty="0">
                <a:solidFill>
                  <a:srgbClr val="F08300"/>
                </a:solidFill>
                <a:latin typeface="游ゴシック Medium" panose="020B0500000000000000" pitchFamily="50" charset="-128"/>
                <a:ea typeface="游ゴシック Medium" panose="020B0500000000000000" pitchFamily="50" charset="-128"/>
              </a:rPr>
              <a:t>協調性</a:t>
            </a:r>
            <a:r>
              <a:rPr lang="ja-JP" altLang="en-US" sz="7200" b="1" spc="600" dirty="0">
                <a:latin typeface="游ゴシック Medium" panose="020B0500000000000000" pitchFamily="50" charset="-128"/>
                <a:ea typeface="游ゴシック Medium" panose="020B0500000000000000" pitchFamily="50" charset="-128"/>
              </a:rPr>
              <a:t>・</a:t>
            </a:r>
            <a:r>
              <a:rPr lang="ja-JP" altLang="en-US" sz="7200" b="1" spc="600" dirty="0">
                <a:solidFill>
                  <a:srgbClr val="F08300"/>
                </a:solidFill>
                <a:latin typeface="游ゴシック Medium" panose="020B0500000000000000" pitchFamily="50" charset="-128"/>
                <a:ea typeface="游ゴシック Medium" panose="020B0500000000000000" pitchFamily="50" charset="-128"/>
              </a:rPr>
              <a:t>積極性</a:t>
            </a:r>
            <a:endParaRPr lang="en-US" altLang="ja-JP" sz="7200" b="1" spc="600" dirty="0">
              <a:solidFill>
                <a:srgbClr val="F08300"/>
              </a:solidFill>
              <a:latin typeface="游ゴシック Medium" panose="020B0500000000000000" pitchFamily="50" charset="-128"/>
              <a:ea typeface="游ゴシック Medium" panose="020B0500000000000000" pitchFamily="50" charset="-128"/>
            </a:endParaRPr>
          </a:p>
          <a:p>
            <a:pPr algn="ctr"/>
            <a:endParaRPr kumimoji="1" lang="ja-JP" altLang="en-US" b="1" spc="600" dirty="0"/>
          </a:p>
        </p:txBody>
      </p:sp>
    </p:spTree>
    <p:extLst>
      <p:ext uri="{BB962C8B-B14F-4D97-AF65-F5344CB8AC3E}">
        <p14:creationId xmlns:p14="http://schemas.microsoft.com/office/powerpoint/2010/main" val="129629956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36</a:t>
            </a:fld>
            <a:endParaRPr/>
          </a:p>
        </p:txBody>
      </p:sp>
      <p:pic>
        <p:nvPicPr>
          <p:cNvPr id="3" name="図 2" descr="建物の前に立っている人々&#10;&#10;中程度の精度で自動的に生成された説明">
            <a:extLst>
              <a:ext uri="{FF2B5EF4-FFF2-40B4-BE49-F238E27FC236}">
                <a16:creationId xmlns:a16="http://schemas.microsoft.com/office/drawing/2014/main" id="{37839A43-32DF-C443-B025-38A25D1CF1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8832" y="694800"/>
            <a:ext cx="8214336" cy="5468400"/>
          </a:xfrm>
          <a:prstGeom prst="rect">
            <a:avLst/>
          </a:prstGeom>
        </p:spPr>
      </p:pic>
      <p:sp>
        <p:nvSpPr>
          <p:cNvPr id="4" name="正方形/長方形 3">
            <a:extLst>
              <a:ext uri="{FF2B5EF4-FFF2-40B4-BE49-F238E27FC236}">
                <a16:creationId xmlns:a16="http://schemas.microsoft.com/office/drawing/2014/main" id="{2EC2E2B8-2D76-E54C-AA8A-BA38B768EC39}"/>
              </a:ext>
            </a:extLst>
          </p:cNvPr>
          <p:cNvSpPr/>
          <p:nvPr/>
        </p:nvSpPr>
        <p:spPr>
          <a:xfrm>
            <a:off x="1988832" y="1415527"/>
            <a:ext cx="8214336" cy="946484"/>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このページのタイトル">
            <a:extLst>
              <a:ext uri="{FF2B5EF4-FFF2-40B4-BE49-F238E27FC236}">
                <a16:creationId xmlns:a16="http://schemas.microsoft.com/office/drawing/2014/main" id="{DACEA26B-EE33-764B-A274-441F29C8B30A}"/>
              </a:ext>
            </a:extLst>
          </p:cNvPr>
          <p:cNvSpPr txBox="1"/>
          <p:nvPr/>
        </p:nvSpPr>
        <p:spPr>
          <a:xfrm>
            <a:off x="1015999" y="1609558"/>
            <a:ext cx="10160001" cy="558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gn="ctr">
              <a:lnSpc>
                <a:spcPct val="90000"/>
              </a:lnSpc>
            </a:pPr>
            <a:r>
              <a:rPr lang="en-US" sz="4000" b="1" dirty="0">
                <a:solidFill>
                  <a:schemeClr val="bg1"/>
                </a:solidFill>
                <a:latin typeface="游ゴシック Medium" panose="020B0500000000000000" pitchFamily="50" charset="-128"/>
                <a:ea typeface="游ゴシック Medium" panose="020B0500000000000000" pitchFamily="50" charset="-128"/>
              </a:rPr>
              <a:t>＼</a:t>
            </a:r>
            <a:r>
              <a:rPr lang="en-US" sz="4000" b="1" dirty="0" smtClean="0">
                <a:solidFill>
                  <a:schemeClr val="bg1"/>
                </a:solidFill>
                <a:latin typeface="游ゴシック Medium" panose="020B0500000000000000" pitchFamily="50" charset="-128"/>
                <a:ea typeface="游ゴシック Medium" panose="020B0500000000000000" pitchFamily="50" charset="-128"/>
              </a:rPr>
              <a:t>ご</a:t>
            </a:r>
            <a:r>
              <a:rPr lang="ja-JP" altLang="en-US" sz="4000" b="1" dirty="0" smtClean="0">
                <a:solidFill>
                  <a:schemeClr val="bg1"/>
                </a:solidFill>
                <a:latin typeface="游ゴシック Medium" panose="020B0500000000000000" pitchFamily="50" charset="-128"/>
                <a:ea typeface="游ゴシック Medium" panose="020B0500000000000000" pitchFamily="50" charset="-128"/>
              </a:rPr>
              <a:t>清</a:t>
            </a:r>
            <a:r>
              <a:rPr lang="en-US" sz="4000" b="1" dirty="0" err="1" smtClean="0">
                <a:solidFill>
                  <a:schemeClr val="bg1"/>
                </a:solidFill>
                <a:latin typeface="游ゴシック Medium" panose="020B0500000000000000" pitchFamily="50" charset="-128"/>
                <a:ea typeface="游ゴシック Medium" panose="020B0500000000000000" pitchFamily="50" charset="-128"/>
              </a:rPr>
              <a:t>聴ありがとうございました</a:t>
            </a:r>
            <a:r>
              <a:rPr lang="en-US" sz="4000" b="1" dirty="0">
                <a:solidFill>
                  <a:schemeClr val="bg1"/>
                </a:solidFill>
                <a:latin typeface="游ゴシック Medium" panose="020B0500000000000000" pitchFamily="50" charset="-128"/>
                <a:ea typeface="游ゴシック Medium" panose="020B0500000000000000" pitchFamily="50" charset="-128"/>
              </a:rPr>
              <a:t>／</a:t>
            </a:r>
            <a:endParaRPr sz="4000" b="1" dirty="0">
              <a:solidFill>
                <a:schemeClr val="bg1"/>
              </a:solidFill>
              <a:latin typeface="游ゴシック Medium" panose="020B0500000000000000" pitchFamily="50" charset="-128"/>
              <a:ea typeface="游ゴシック Medium" panose="020B0500000000000000" pitchFamily="50" charset="-128"/>
            </a:endParaRPr>
          </a:p>
        </p:txBody>
      </p:sp>
      <p:sp>
        <p:nvSpPr>
          <p:cNvPr id="9" name="正方形/長方形 8">
            <a:extLst>
              <a:ext uri="{FF2B5EF4-FFF2-40B4-BE49-F238E27FC236}">
                <a16:creationId xmlns:a16="http://schemas.microsoft.com/office/drawing/2014/main" id="{6A8C491B-597C-B74E-88B9-61520912A626}"/>
              </a:ext>
            </a:extLst>
          </p:cNvPr>
          <p:cNvSpPr/>
          <p:nvPr/>
        </p:nvSpPr>
        <p:spPr>
          <a:xfrm>
            <a:off x="1988832" y="4690020"/>
            <a:ext cx="8214336" cy="946484"/>
          </a:xfrm>
          <a:prstGeom prst="rect">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このページのタイトル">
            <a:extLst>
              <a:ext uri="{FF2B5EF4-FFF2-40B4-BE49-F238E27FC236}">
                <a16:creationId xmlns:a16="http://schemas.microsoft.com/office/drawing/2014/main" id="{EA096E4E-DA7E-084B-A0AB-679B547D0D8D}"/>
              </a:ext>
            </a:extLst>
          </p:cNvPr>
          <p:cNvSpPr txBox="1"/>
          <p:nvPr/>
        </p:nvSpPr>
        <p:spPr>
          <a:xfrm>
            <a:off x="1015999" y="4884051"/>
            <a:ext cx="10160001" cy="558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gn="ctr">
              <a:lnSpc>
                <a:spcPct val="90000"/>
              </a:lnSpc>
            </a:pPr>
            <a:r>
              <a:rPr lang="en-US" sz="4000" b="1" dirty="0" err="1">
                <a:solidFill>
                  <a:schemeClr val="bg1"/>
                </a:solidFill>
                <a:latin typeface="游ゴシック Medium" panose="020B0500000000000000" pitchFamily="50" charset="-128"/>
                <a:ea typeface="游ゴシック Medium" panose="020B0500000000000000" pitchFamily="50" charset="-128"/>
              </a:rPr>
              <a:t>つづきは動画で</a:t>
            </a:r>
            <a:r>
              <a:rPr lang="en-US" sz="4000" b="1" dirty="0">
                <a:solidFill>
                  <a:schemeClr val="bg1"/>
                </a:solidFill>
                <a:latin typeface="游ゴシック Medium" panose="020B0500000000000000" pitchFamily="50" charset="-128"/>
                <a:ea typeface="游ゴシック Medium" panose="020B0500000000000000" pitchFamily="50" charset="-128"/>
              </a:rPr>
              <a:t>！</a:t>
            </a:r>
            <a:endParaRPr sz="4000" b="1" dirty="0">
              <a:solidFill>
                <a:schemeClr val="bg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2262007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grpSp>
        <p:nvGrpSpPr>
          <p:cNvPr id="2" name="グループ化 1">
            <a:extLst>
              <a:ext uri="{FF2B5EF4-FFF2-40B4-BE49-F238E27FC236}">
                <a16:creationId xmlns:a16="http://schemas.microsoft.com/office/drawing/2014/main" id="{FD2F1786-6E6E-834C-9886-D608F7979476}"/>
              </a:ext>
            </a:extLst>
          </p:cNvPr>
          <p:cNvGrpSpPr/>
          <p:nvPr/>
        </p:nvGrpSpPr>
        <p:grpSpPr>
          <a:xfrm>
            <a:off x="4240465" y="1899773"/>
            <a:ext cx="3705286" cy="508001"/>
            <a:chOff x="4475951" y="1881612"/>
            <a:chExt cx="3705286" cy="508001"/>
          </a:xfrm>
        </p:grpSpPr>
        <p:sp>
          <p:nvSpPr>
            <p:cNvPr id="115" name="小見出し入る…"/>
            <p:cNvSpPr txBox="1"/>
            <p:nvPr/>
          </p:nvSpPr>
          <p:spPr>
            <a:xfrm>
              <a:off x="5116653" y="1941593"/>
              <a:ext cx="3064584"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オリエンテーション</a:t>
              </a:r>
              <a:endParaRPr sz="2500" b="1" dirty="0">
                <a:latin typeface="游ゴシック Medium" panose="020B0500000000000000" pitchFamily="50" charset="-128"/>
                <a:ea typeface="游ゴシック Medium" panose="020B0500000000000000" pitchFamily="50" charset="-128"/>
              </a:endParaRPr>
            </a:p>
          </p:txBody>
        </p:sp>
        <p:sp>
          <p:nvSpPr>
            <p:cNvPr id="17" name="円形">
              <a:extLst>
                <a:ext uri="{FF2B5EF4-FFF2-40B4-BE49-F238E27FC236}">
                  <a16:creationId xmlns:a16="http://schemas.microsoft.com/office/drawing/2014/main" id="{C1B12BE9-7A09-5046-8B6F-79BFD1F7631A}"/>
                </a:ext>
              </a:extLst>
            </p:cNvPr>
            <p:cNvSpPr/>
            <p:nvPr/>
          </p:nvSpPr>
          <p:spPr>
            <a:xfrm>
              <a:off x="4475951" y="1881612"/>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1</a:t>
              </a:r>
              <a:endParaRPr sz="2000" b="1" dirty="0">
                <a:latin typeface="Arial" panose="020B0604020202020204" pitchFamily="34" charset="0"/>
                <a:cs typeface="Arial" panose="020B0604020202020204" pitchFamily="34" charset="0"/>
              </a:endParaRPr>
            </a:p>
          </p:txBody>
        </p:sp>
      </p:grpSp>
      <p:grpSp>
        <p:nvGrpSpPr>
          <p:cNvPr id="3" name="グループ化 2">
            <a:extLst>
              <a:ext uri="{FF2B5EF4-FFF2-40B4-BE49-F238E27FC236}">
                <a16:creationId xmlns:a16="http://schemas.microsoft.com/office/drawing/2014/main" id="{C2A8A1C9-1A23-084E-977F-5FDF0167789E}"/>
              </a:ext>
            </a:extLst>
          </p:cNvPr>
          <p:cNvGrpSpPr/>
          <p:nvPr/>
        </p:nvGrpSpPr>
        <p:grpSpPr>
          <a:xfrm>
            <a:off x="4240465" y="2752407"/>
            <a:ext cx="3316398" cy="508001"/>
            <a:chOff x="4481253" y="2738736"/>
            <a:chExt cx="3316398" cy="508001"/>
          </a:xfrm>
        </p:grpSpPr>
        <p:sp>
          <p:nvSpPr>
            <p:cNvPr id="21" name="円形">
              <a:extLst>
                <a:ext uri="{FF2B5EF4-FFF2-40B4-BE49-F238E27FC236}">
                  <a16:creationId xmlns:a16="http://schemas.microsoft.com/office/drawing/2014/main" id="{B9D0430C-71A6-C24F-A2F9-6B9D8E9DA689}"/>
                </a:ext>
              </a:extLst>
            </p:cNvPr>
            <p:cNvSpPr/>
            <p:nvPr/>
          </p:nvSpPr>
          <p:spPr>
            <a:xfrm>
              <a:off x="4481253" y="2738736"/>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a:latin typeface="Arial" panose="020B0604020202020204" pitchFamily="34" charset="0"/>
                  <a:cs typeface="Arial" panose="020B0604020202020204" pitchFamily="34" charset="0"/>
                </a:rPr>
                <a:t>2</a:t>
              </a:r>
              <a:endParaRPr sz="2000" b="1">
                <a:latin typeface="Arial" panose="020B0604020202020204" pitchFamily="34" charset="0"/>
                <a:cs typeface="Arial" panose="020B0604020202020204" pitchFamily="34" charset="0"/>
              </a:endParaRPr>
            </a:p>
          </p:txBody>
        </p:sp>
        <p:sp>
          <p:nvSpPr>
            <p:cNvPr id="22" name="小見出し入る…">
              <a:extLst>
                <a:ext uri="{FF2B5EF4-FFF2-40B4-BE49-F238E27FC236}">
                  <a16:creationId xmlns:a16="http://schemas.microsoft.com/office/drawing/2014/main" id="{6C2FE708-1917-1B49-804D-8136F1E8C383}"/>
                </a:ext>
              </a:extLst>
            </p:cNvPr>
            <p:cNvSpPr txBox="1"/>
            <p:nvPr/>
          </p:nvSpPr>
          <p:spPr>
            <a:xfrm>
              <a:off x="5116652" y="2811626"/>
              <a:ext cx="2680999"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取材計画・準備</a:t>
              </a:r>
              <a:endParaRPr sz="2500" b="1" dirty="0">
                <a:latin typeface="游ゴシック Medium" panose="020B0500000000000000" pitchFamily="50" charset="-128"/>
                <a:ea typeface="游ゴシック Medium" panose="020B0500000000000000" pitchFamily="50" charset="-128"/>
              </a:endParaRPr>
            </a:p>
          </p:txBody>
        </p:sp>
      </p:grpSp>
      <p:grpSp>
        <p:nvGrpSpPr>
          <p:cNvPr id="5" name="グループ化 4">
            <a:extLst>
              <a:ext uri="{FF2B5EF4-FFF2-40B4-BE49-F238E27FC236}">
                <a16:creationId xmlns:a16="http://schemas.microsoft.com/office/drawing/2014/main" id="{59735C36-0F4C-7048-BC1D-133B6DCC29B8}"/>
              </a:ext>
            </a:extLst>
          </p:cNvPr>
          <p:cNvGrpSpPr/>
          <p:nvPr/>
        </p:nvGrpSpPr>
        <p:grpSpPr>
          <a:xfrm>
            <a:off x="4240465" y="4457675"/>
            <a:ext cx="4282286" cy="508001"/>
            <a:chOff x="4475951" y="4444004"/>
            <a:chExt cx="4282286" cy="508001"/>
          </a:xfrm>
        </p:grpSpPr>
        <p:sp>
          <p:nvSpPr>
            <p:cNvPr id="23" name="円形">
              <a:extLst>
                <a:ext uri="{FF2B5EF4-FFF2-40B4-BE49-F238E27FC236}">
                  <a16:creationId xmlns:a16="http://schemas.microsoft.com/office/drawing/2014/main" id="{8FBCAF2A-9AE5-AD46-AEA3-7928CAAF12B1}"/>
                </a:ext>
              </a:extLst>
            </p:cNvPr>
            <p:cNvSpPr/>
            <p:nvPr/>
          </p:nvSpPr>
          <p:spPr>
            <a:xfrm>
              <a:off x="4475951" y="4444004"/>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4</a:t>
              </a:r>
              <a:endParaRPr sz="2000" b="1" dirty="0">
                <a:latin typeface="Arial" panose="020B0604020202020204" pitchFamily="34" charset="0"/>
                <a:cs typeface="Arial" panose="020B0604020202020204" pitchFamily="34" charset="0"/>
              </a:endParaRPr>
            </a:p>
          </p:txBody>
        </p:sp>
        <p:sp>
          <p:nvSpPr>
            <p:cNvPr id="25" name="小見出し入る…">
              <a:extLst>
                <a:ext uri="{FF2B5EF4-FFF2-40B4-BE49-F238E27FC236}">
                  <a16:creationId xmlns:a16="http://schemas.microsoft.com/office/drawing/2014/main" id="{BAE0F182-74AA-984F-9BE3-0AA8B4A1D9E8}"/>
                </a:ext>
              </a:extLst>
            </p:cNvPr>
            <p:cNvSpPr txBox="1"/>
            <p:nvPr/>
          </p:nvSpPr>
          <p:spPr>
            <a:xfrm>
              <a:off x="5111350" y="4499495"/>
              <a:ext cx="3646887"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ドキュメンタリーの構想</a:t>
              </a:r>
              <a:endParaRPr sz="2500" b="1" dirty="0">
                <a:latin typeface="游ゴシック Medium" panose="020B0500000000000000" pitchFamily="50" charset="-128"/>
                <a:ea typeface="游ゴシック Medium" panose="020B0500000000000000" pitchFamily="50" charset="-128"/>
              </a:endParaRPr>
            </a:p>
          </p:txBody>
        </p:sp>
      </p:grpSp>
      <p:sp>
        <p:nvSpPr>
          <p:cNvPr id="14" name="このページのタイトル">
            <a:extLst>
              <a:ext uri="{FF2B5EF4-FFF2-40B4-BE49-F238E27FC236}">
                <a16:creationId xmlns:a16="http://schemas.microsoft.com/office/drawing/2014/main" id="{4272BFF1-B08D-2B4F-9EE8-31BD36112185}"/>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sz="4000" b="1" dirty="0">
                <a:solidFill>
                  <a:schemeClr val="tx1"/>
                </a:solidFill>
                <a:latin typeface="游ゴシック Medium" panose="020B0500000000000000" pitchFamily="50" charset="-128"/>
                <a:ea typeface="游ゴシック Medium" panose="020B0500000000000000" pitchFamily="50" charset="-128"/>
              </a:rPr>
              <a:t>02  </a:t>
            </a:r>
            <a:r>
              <a:rPr lang="ja-JP" altLang="en-US" sz="4000" b="1" dirty="0">
                <a:solidFill>
                  <a:schemeClr val="tx1"/>
                </a:solidFill>
                <a:latin typeface="游ゴシック Medium" panose="020B0500000000000000" pitchFamily="50" charset="-128"/>
                <a:ea typeface="游ゴシック Medium" panose="020B0500000000000000" pitchFamily="50" charset="-128"/>
              </a:rPr>
              <a:t>ドキュメンタリーができるまで</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8FF33091-FFFB-2045-9F5E-771B436AC0D1}"/>
              </a:ext>
            </a:extLst>
          </p:cNvPr>
          <p:cNvGrpSpPr/>
          <p:nvPr/>
        </p:nvGrpSpPr>
        <p:grpSpPr>
          <a:xfrm>
            <a:off x="4240465" y="3605041"/>
            <a:ext cx="2990202" cy="508001"/>
            <a:chOff x="4475951" y="3591370"/>
            <a:chExt cx="2990202" cy="508001"/>
          </a:xfrm>
        </p:grpSpPr>
        <p:sp>
          <p:nvSpPr>
            <p:cNvPr id="16" name="小見出し入る…">
              <a:extLst>
                <a:ext uri="{FF2B5EF4-FFF2-40B4-BE49-F238E27FC236}">
                  <a16:creationId xmlns:a16="http://schemas.microsoft.com/office/drawing/2014/main" id="{090A28FA-73E7-C24D-84B5-B95B901DCD78}"/>
                </a:ext>
              </a:extLst>
            </p:cNvPr>
            <p:cNvSpPr txBox="1"/>
            <p:nvPr/>
          </p:nvSpPr>
          <p:spPr>
            <a:xfrm>
              <a:off x="5116653" y="3670661"/>
              <a:ext cx="2349500"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取材・撮影</a:t>
              </a:r>
              <a:endParaRPr sz="2500" b="1" dirty="0">
                <a:latin typeface="游ゴシック Medium" panose="020B0500000000000000" pitchFamily="50" charset="-128"/>
                <a:ea typeface="游ゴシック Medium" panose="020B0500000000000000" pitchFamily="50" charset="-128"/>
              </a:endParaRPr>
            </a:p>
          </p:txBody>
        </p:sp>
        <p:sp>
          <p:nvSpPr>
            <p:cNvPr id="18" name="円形">
              <a:extLst>
                <a:ext uri="{FF2B5EF4-FFF2-40B4-BE49-F238E27FC236}">
                  <a16:creationId xmlns:a16="http://schemas.microsoft.com/office/drawing/2014/main" id="{AA6F22E9-6CCF-7542-8BA2-FB4B1113825C}"/>
                </a:ext>
              </a:extLst>
            </p:cNvPr>
            <p:cNvSpPr/>
            <p:nvPr/>
          </p:nvSpPr>
          <p:spPr>
            <a:xfrm>
              <a:off x="4475951" y="3591370"/>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3</a:t>
              </a:r>
              <a:endParaRPr sz="2000" b="1" dirty="0">
                <a:latin typeface="Arial" panose="020B0604020202020204" pitchFamily="34" charset="0"/>
                <a:cs typeface="Arial" panose="020B0604020202020204" pitchFamily="34" charset="0"/>
              </a:endParaRPr>
            </a:p>
          </p:txBody>
        </p:sp>
      </p:grpSp>
      <p:grpSp>
        <p:nvGrpSpPr>
          <p:cNvPr id="6" name="グループ化 5">
            <a:extLst>
              <a:ext uri="{FF2B5EF4-FFF2-40B4-BE49-F238E27FC236}">
                <a16:creationId xmlns:a16="http://schemas.microsoft.com/office/drawing/2014/main" id="{486B685E-69F2-544A-B1A5-AB24808A42AF}"/>
              </a:ext>
            </a:extLst>
          </p:cNvPr>
          <p:cNvGrpSpPr/>
          <p:nvPr/>
        </p:nvGrpSpPr>
        <p:grpSpPr>
          <a:xfrm>
            <a:off x="4240465" y="5310309"/>
            <a:ext cx="4282286" cy="508001"/>
            <a:chOff x="4475951" y="5296638"/>
            <a:chExt cx="4282286" cy="508001"/>
          </a:xfrm>
        </p:grpSpPr>
        <p:sp>
          <p:nvSpPr>
            <p:cNvPr id="24" name="小見出し入る…">
              <a:extLst>
                <a:ext uri="{FF2B5EF4-FFF2-40B4-BE49-F238E27FC236}">
                  <a16:creationId xmlns:a16="http://schemas.microsoft.com/office/drawing/2014/main" id="{09545B9C-3C53-2945-A5C5-004C0C9C29DA}"/>
                </a:ext>
              </a:extLst>
            </p:cNvPr>
            <p:cNvSpPr txBox="1"/>
            <p:nvPr/>
          </p:nvSpPr>
          <p:spPr>
            <a:xfrm>
              <a:off x="5111351" y="5369528"/>
              <a:ext cx="3646886"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動画編集・成果発表準備</a:t>
              </a:r>
              <a:endParaRPr lang="en-US" altLang="ja-JP" sz="2500" b="1" dirty="0">
                <a:latin typeface="游ゴシック Medium" panose="020B0500000000000000" pitchFamily="50" charset="-128"/>
                <a:ea typeface="游ゴシック Medium" panose="020B0500000000000000" pitchFamily="50" charset="-128"/>
              </a:endParaRPr>
            </a:p>
          </p:txBody>
        </p:sp>
        <p:sp>
          <p:nvSpPr>
            <p:cNvPr id="26" name="円形">
              <a:extLst>
                <a:ext uri="{FF2B5EF4-FFF2-40B4-BE49-F238E27FC236}">
                  <a16:creationId xmlns:a16="http://schemas.microsoft.com/office/drawing/2014/main" id="{1A4F7970-F36E-3245-BE2B-3EA060B1C405}"/>
                </a:ext>
              </a:extLst>
            </p:cNvPr>
            <p:cNvSpPr/>
            <p:nvPr/>
          </p:nvSpPr>
          <p:spPr>
            <a:xfrm>
              <a:off x="4475951" y="5296638"/>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5</a:t>
              </a:r>
              <a:endParaRPr sz="2000" b="1" dirty="0">
                <a:latin typeface="Arial" panose="020B0604020202020204" pitchFamily="34" charset="0"/>
                <a:cs typeface="Arial" panose="020B0604020202020204" pitchFamily="34" charset="0"/>
              </a:endParaRP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grpSp>
        <p:nvGrpSpPr>
          <p:cNvPr id="2" name="グループ化 1">
            <a:extLst>
              <a:ext uri="{FF2B5EF4-FFF2-40B4-BE49-F238E27FC236}">
                <a16:creationId xmlns:a16="http://schemas.microsoft.com/office/drawing/2014/main" id="{FD2F1786-6E6E-834C-9886-D608F7979476}"/>
              </a:ext>
            </a:extLst>
          </p:cNvPr>
          <p:cNvGrpSpPr/>
          <p:nvPr/>
        </p:nvGrpSpPr>
        <p:grpSpPr>
          <a:xfrm>
            <a:off x="4240465" y="1899773"/>
            <a:ext cx="3705286" cy="508001"/>
            <a:chOff x="4475951" y="1881612"/>
            <a:chExt cx="3705286" cy="508001"/>
          </a:xfrm>
        </p:grpSpPr>
        <p:sp>
          <p:nvSpPr>
            <p:cNvPr id="115" name="小見出し入る…"/>
            <p:cNvSpPr txBox="1"/>
            <p:nvPr/>
          </p:nvSpPr>
          <p:spPr>
            <a:xfrm>
              <a:off x="5116653" y="1941593"/>
              <a:ext cx="3064584"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オリエンテーション</a:t>
              </a:r>
              <a:endParaRPr sz="2500" b="1" dirty="0">
                <a:latin typeface="游ゴシック Medium" panose="020B0500000000000000" pitchFamily="50" charset="-128"/>
                <a:ea typeface="游ゴシック Medium" panose="020B0500000000000000" pitchFamily="50" charset="-128"/>
              </a:endParaRPr>
            </a:p>
          </p:txBody>
        </p:sp>
        <p:sp>
          <p:nvSpPr>
            <p:cNvPr id="17" name="円形">
              <a:extLst>
                <a:ext uri="{FF2B5EF4-FFF2-40B4-BE49-F238E27FC236}">
                  <a16:creationId xmlns:a16="http://schemas.microsoft.com/office/drawing/2014/main" id="{C1B12BE9-7A09-5046-8B6F-79BFD1F7631A}"/>
                </a:ext>
              </a:extLst>
            </p:cNvPr>
            <p:cNvSpPr/>
            <p:nvPr/>
          </p:nvSpPr>
          <p:spPr>
            <a:xfrm>
              <a:off x="4475951" y="1881612"/>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1</a:t>
              </a:r>
              <a:endParaRPr sz="2000" b="1" dirty="0">
                <a:latin typeface="Arial" panose="020B0604020202020204" pitchFamily="34" charset="0"/>
                <a:cs typeface="Arial" panose="020B0604020202020204" pitchFamily="34" charset="0"/>
              </a:endParaRPr>
            </a:p>
          </p:txBody>
        </p:sp>
      </p:grpSp>
      <p:grpSp>
        <p:nvGrpSpPr>
          <p:cNvPr id="3" name="グループ化 2">
            <a:extLst>
              <a:ext uri="{FF2B5EF4-FFF2-40B4-BE49-F238E27FC236}">
                <a16:creationId xmlns:a16="http://schemas.microsoft.com/office/drawing/2014/main" id="{C2A8A1C9-1A23-084E-977F-5FDF0167789E}"/>
              </a:ext>
            </a:extLst>
          </p:cNvPr>
          <p:cNvGrpSpPr/>
          <p:nvPr/>
        </p:nvGrpSpPr>
        <p:grpSpPr>
          <a:xfrm>
            <a:off x="4240465" y="2752407"/>
            <a:ext cx="3316398" cy="508001"/>
            <a:chOff x="4481253" y="2738736"/>
            <a:chExt cx="3316398" cy="508001"/>
          </a:xfrm>
        </p:grpSpPr>
        <p:sp>
          <p:nvSpPr>
            <p:cNvPr id="21" name="円形">
              <a:extLst>
                <a:ext uri="{FF2B5EF4-FFF2-40B4-BE49-F238E27FC236}">
                  <a16:creationId xmlns:a16="http://schemas.microsoft.com/office/drawing/2014/main" id="{B9D0430C-71A6-C24F-A2F9-6B9D8E9DA689}"/>
                </a:ext>
              </a:extLst>
            </p:cNvPr>
            <p:cNvSpPr/>
            <p:nvPr/>
          </p:nvSpPr>
          <p:spPr>
            <a:xfrm>
              <a:off x="4481253" y="2738736"/>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2</a:t>
              </a:r>
              <a:endParaRPr sz="2000" b="1" dirty="0">
                <a:latin typeface="Arial" panose="020B0604020202020204" pitchFamily="34" charset="0"/>
                <a:cs typeface="Arial" panose="020B0604020202020204" pitchFamily="34" charset="0"/>
              </a:endParaRPr>
            </a:p>
          </p:txBody>
        </p:sp>
        <p:sp>
          <p:nvSpPr>
            <p:cNvPr id="22" name="小見出し入る…">
              <a:extLst>
                <a:ext uri="{FF2B5EF4-FFF2-40B4-BE49-F238E27FC236}">
                  <a16:creationId xmlns:a16="http://schemas.microsoft.com/office/drawing/2014/main" id="{6C2FE708-1917-1B49-804D-8136F1E8C383}"/>
                </a:ext>
              </a:extLst>
            </p:cNvPr>
            <p:cNvSpPr txBox="1"/>
            <p:nvPr/>
          </p:nvSpPr>
          <p:spPr>
            <a:xfrm>
              <a:off x="5116652" y="2811626"/>
              <a:ext cx="2680999"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取材計画・準備</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grpSp>
        <p:nvGrpSpPr>
          <p:cNvPr id="5" name="グループ化 4">
            <a:extLst>
              <a:ext uri="{FF2B5EF4-FFF2-40B4-BE49-F238E27FC236}">
                <a16:creationId xmlns:a16="http://schemas.microsoft.com/office/drawing/2014/main" id="{59735C36-0F4C-7048-BC1D-133B6DCC29B8}"/>
              </a:ext>
            </a:extLst>
          </p:cNvPr>
          <p:cNvGrpSpPr/>
          <p:nvPr/>
        </p:nvGrpSpPr>
        <p:grpSpPr>
          <a:xfrm>
            <a:off x="4240465" y="4457675"/>
            <a:ext cx="4282286" cy="508001"/>
            <a:chOff x="4475951" y="4444004"/>
            <a:chExt cx="4282286" cy="508001"/>
          </a:xfrm>
        </p:grpSpPr>
        <p:sp>
          <p:nvSpPr>
            <p:cNvPr id="23" name="円形">
              <a:extLst>
                <a:ext uri="{FF2B5EF4-FFF2-40B4-BE49-F238E27FC236}">
                  <a16:creationId xmlns:a16="http://schemas.microsoft.com/office/drawing/2014/main" id="{8FBCAF2A-9AE5-AD46-AEA3-7928CAAF12B1}"/>
                </a:ext>
              </a:extLst>
            </p:cNvPr>
            <p:cNvSpPr/>
            <p:nvPr/>
          </p:nvSpPr>
          <p:spPr>
            <a:xfrm>
              <a:off x="4475951" y="4444004"/>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4</a:t>
              </a:r>
              <a:endParaRPr sz="2000" b="1" dirty="0">
                <a:latin typeface="Arial" panose="020B0604020202020204" pitchFamily="34" charset="0"/>
                <a:cs typeface="Arial" panose="020B0604020202020204" pitchFamily="34" charset="0"/>
              </a:endParaRPr>
            </a:p>
          </p:txBody>
        </p:sp>
        <p:sp>
          <p:nvSpPr>
            <p:cNvPr id="25" name="小見出し入る…">
              <a:extLst>
                <a:ext uri="{FF2B5EF4-FFF2-40B4-BE49-F238E27FC236}">
                  <a16:creationId xmlns:a16="http://schemas.microsoft.com/office/drawing/2014/main" id="{BAE0F182-74AA-984F-9BE3-0AA8B4A1D9E8}"/>
                </a:ext>
              </a:extLst>
            </p:cNvPr>
            <p:cNvSpPr txBox="1"/>
            <p:nvPr/>
          </p:nvSpPr>
          <p:spPr>
            <a:xfrm>
              <a:off x="5111350" y="4499495"/>
              <a:ext cx="3646887"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ドキュメンタリーの構想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sp>
        <p:nvSpPr>
          <p:cNvPr id="14" name="このページのタイトル">
            <a:extLst>
              <a:ext uri="{FF2B5EF4-FFF2-40B4-BE49-F238E27FC236}">
                <a16:creationId xmlns:a16="http://schemas.microsoft.com/office/drawing/2014/main" id="{4272BFF1-B08D-2B4F-9EE8-31BD36112185}"/>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4000" b="1" dirty="0">
                <a:solidFill>
                  <a:schemeClr val="tx1"/>
                </a:solidFill>
                <a:latin typeface="游ゴシック Medium" panose="020B0500000000000000" pitchFamily="50" charset="-128"/>
                <a:ea typeface="游ゴシック Medium" panose="020B0500000000000000" pitchFamily="50" charset="-128"/>
              </a:rPr>
              <a:t>ドキュメンタリーができるまで</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8FF33091-FFFB-2045-9F5E-771B436AC0D1}"/>
              </a:ext>
            </a:extLst>
          </p:cNvPr>
          <p:cNvGrpSpPr/>
          <p:nvPr/>
        </p:nvGrpSpPr>
        <p:grpSpPr>
          <a:xfrm>
            <a:off x="4240465" y="3605041"/>
            <a:ext cx="2990202" cy="508001"/>
            <a:chOff x="4475951" y="3591370"/>
            <a:chExt cx="2990202" cy="508001"/>
          </a:xfrm>
        </p:grpSpPr>
        <p:sp>
          <p:nvSpPr>
            <p:cNvPr id="16" name="小見出し入る…">
              <a:extLst>
                <a:ext uri="{FF2B5EF4-FFF2-40B4-BE49-F238E27FC236}">
                  <a16:creationId xmlns:a16="http://schemas.microsoft.com/office/drawing/2014/main" id="{090A28FA-73E7-C24D-84B5-B95B901DCD78}"/>
                </a:ext>
              </a:extLst>
            </p:cNvPr>
            <p:cNvSpPr txBox="1"/>
            <p:nvPr/>
          </p:nvSpPr>
          <p:spPr>
            <a:xfrm>
              <a:off x="5116653" y="3670661"/>
              <a:ext cx="2349500"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取材・撮影</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8" name="円形">
              <a:extLst>
                <a:ext uri="{FF2B5EF4-FFF2-40B4-BE49-F238E27FC236}">
                  <a16:creationId xmlns:a16="http://schemas.microsoft.com/office/drawing/2014/main" id="{AA6F22E9-6CCF-7542-8BA2-FB4B1113825C}"/>
                </a:ext>
              </a:extLst>
            </p:cNvPr>
            <p:cNvSpPr/>
            <p:nvPr/>
          </p:nvSpPr>
          <p:spPr>
            <a:xfrm>
              <a:off x="4475951" y="3591370"/>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3</a:t>
              </a:r>
              <a:endParaRPr sz="2000" b="1" dirty="0">
                <a:latin typeface="Arial" panose="020B0604020202020204" pitchFamily="34" charset="0"/>
                <a:cs typeface="Arial" panose="020B0604020202020204" pitchFamily="34" charset="0"/>
              </a:endParaRPr>
            </a:p>
          </p:txBody>
        </p:sp>
      </p:grpSp>
      <p:grpSp>
        <p:nvGrpSpPr>
          <p:cNvPr id="6" name="グループ化 5">
            <a:extLst>
              <a:ext uri="{FF2B5EF4-FFF2-40B4-BE49-F238E27FC236}">
                <a16:creationId xmlns:a16="http://schemas.microsoft.com/office/drawing/2014/main" id="{486B685E-69F2-544A-B1A5-AB24808A42AF}"/>
              </a:ext>
            </a:extLst>
          </p:cNvPr>
          <p:cNvGrpSpPr/>
          <p:nvPr/>
        </p:nvGrpSpPr>
        <p:grpSpPr>
          <a:xfrm>
            <a:off x="4240465" y="5310309"/>
            <a:ext cx="4282286" cy="508001"/>
            <a:chOff x="4475951" y="5296638"/>
            <a:chExt cx="4282286" cy="508001"/>
          </a:xfrm>
        </p:grpSpPr>
        <p:sp>
          <p:nvSpPr>
            <p:cNvPr id="24" name="小見出し入る…">
              <a:extLst>
                <a:ext uri="{FF2B5EF4-FFF2-40B4-BE49-F238E27FC236}">
                  <a16:creationId xmlns:a16="http://schemas.microsoft.com/office/drawing/2014/main" id="{09545B9C-3C53-2945-A5C5-004C0C9C29DA}"/>
                </a:ext>
              </a:extLst>
            </p:cNvPr>
            <p:cNvSpPr txBox="1"/>
            <p:nvPr/>
          </p:nvSpPr>
          <p:spPr>
            <a:xfrm>
              <a:off x="5111351" y="5369528"/>
              <a:ext cx="3646886"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動画編集・成果発表準備</a:t>
              </a:r>
              <a:endParaRPr lang="en-US" altLang="ja-JP"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26" name="円形">
              <a:extLst>
                <a:ext uri="{FF2B5EF4-FFF2-40B4-BE49-F238E27FC236}">
                  <a16:creationId xmlns:a16="http://schemas.microsoft.com/office/drawing/2014/main" id="{1A4F7970-F36E-3245-BE2B-3EA060B1C405}"/>
                </a:ext>
              </a:extLst>
            </p:cNvPr>
            <p:cNvSpPr/>
            <p:nvPr/>
          </p:nvSpPr>
          <p:spPr>
            <a:xfrm>
              <a:off x="4475951" y="5296638"/>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5</a:t>
              </a:r>
              <a:endParaRPr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89051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altLang="ja-JP" sz="4000" b="1" dirty="0">
                <a:solidFill>
                  <a:schemeClr val="tx1"/>
                </a:solidFill>
                <a:latin typeface="游ゴシック Medium" panose="020B0500000000000000" pitchFamily="50" charset="-128"/>
                <a:ea typeface="游ゴシック Medium" panose="020B0500000000000000" pitchFamily="50" charset="-128"/>
              </a:rPr>
              <a:t>① </a:t>
            </a:r>
            <a:r>
              <a:rPr lang="ja-JP" altLang="en-US" sz="4000" b="1" dirty="0">
                <a:solidFill>
                  <a:schemeClr val="tx1"/>
                </a:solidFill>
                <a:latin typeface="游ゴシック Medium" panose="020B0500000000000000" pitchFamily="50" charset="-128"/>
                <a:ea typeface="游ゴシック Medium" panose="020B0500000000000000" pitchFamily="50" charset="-128"/>
              </a:rPr>
              <a:t>オリエンテーション</a:t>
            </a:r>
            <a:r>
              <a:rPr lang="en-US" altLang="ja-JP" sz="4000" b="1" dirty="0">
                <a:solidFill>
                  <a:schemeClr val="tx1"/>
                </a:solidFill>
                <a:latin typeface="游ゴシック Medium" panose="020B0500000000000000" pitchFamily="50" charset="-128"/>
                <a:ea typeface="游ゴシック Medium" panose="020B0500000000000000" pitchFamily="50" charset="-128"/>
              </a:rPr>
              <a:t>-1</a:t>
            </a:r>
            <a:r>
              <a:rPr lang="ja-JP" altLang="en-US" sz="4000" b="1" dirty="0">
                <a:solidFill>
                  <a:schemeClr val="tx1"/>
                </a:solidFill>
                <a:latin typeface="游ゴシック Medium" panose="020B0500000000000000" pitchFamily="50" charset="-128"/>
                <a:ea typeface="游ゴシック Medium" panose="020B0500000000000000" pitchFamily="50" charset="-128"/>
              </a:rPr>
              <a:t>（</a:t>
            </a:r>
            <a:r>
              <a:rPr lang="en-US" altLang="ja-JP" sz="4000" b="1" dirty="0">
                <a:solidFill>
                  <a:schemeClr val="tx1"/>
                </a:solidFill>
                <a:latin typeface="游ゴシック Medium" panose="020B0500000000000000" pitchFamily="50" charset="-128"/>
                <a:ea typeface="游ゴシック Medium" panose="020B0500000000000000" pitchFamily="50" charset="-128"/>
              </a:rPr>
              <a:t>9</a:t>
            </a:r>
            <a:r>
              <a:rPr lang="ja-JP" altLang="en-US" sz="4000" b="1" dirty="0">
                <a:solidFill>
                  <a:schemeClr val="tx1"/>
                </a:solidFill>
                <a:latin typeface="游ゴシック Medium" panose="020B0500000000000000" pitchFamily="50" charset="-128"/>
                <a:ea typeface="游ゴシック Medium" panose="020B0500000000000000" pitchFamily="50" charset="-128"/>
              </a:rPr>
              <a:t>月</a:t>
            </a:r>
            <a:r>
              <a:rPr lang="en-US" altLang="ja-JP" sz="4000" b="1" dirty="0">
                <a:solidFill>
                  <a:schemeClr val="tx1"/>
                </a:solidFill>
                <a:latin typeface="游ゴシック Medium" panose="020B0500000000000000" pitchFamily="50" charset="-128"/>
                <a:ea typeface="游ゴシック Medium" panose="020B0500000000000000" pitchFamily="50" charset="-128"/>
              </a:rPr>
              <a:t>2</a:t>
            </a:r>
            <a:r>
              <a:rPr lang="ja-JP" altLang="en-US" sz="4000" b="1" dirty="0">
                <a:solidFill>
                  <a:schemeClr val="tx1"/>
                </a:solidFill>
                <a:latin typeface="游ゴシック Medium" panose="020B0500000000000000" pitchFamily="50" charset="-128"/>
                <a:ea typeface="游ゴシック Medium" panose="020B0500000000000000" pitchFamily="50" charset="-128"/>
              </a:rPr>
              <a:t>日）</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latin typeface="Yu Gothic Medium" panose="020B0400000000000000" pitchFamily="34" charset="-128"/>
              <a:ea typeface="Yu Gothic Medium" panose="020B0400000000000000" pitchFamily="34" charset="-128"/>
            </a:endParaRPr>
          </a:p>
          <a:p>
            <a:pPr marL="0" indent="0">
              <a:buFont typeface="Arial" panose="020B0604020202020204" pitchFamily="34" charset="0"/>
              <a:buNone/>
            </a:pPr>
            <a:endParaRPr lang="en-US" altLang="ja-JP" dirty="0">
              <a:latin typeface="Yu Gothic Medium" panose="020B0400000000000000" pitchFamily="34" charset="-128"/>
              <a:ea typeface="Yu Gothic Medium" panose="020B0400000000000000" pitchFamily="34" charset="-128"/>
            </a:endParaRPr>
          </a:p>
          <a:p>
            <a:pPr marL="0" indent="0">
              <a:buNone/>
            </a:pPr>
            <a:r>
              <a:rPr lang="ja-JP" altLang="en-US" dirty="0">
                <a:solidFill>
                  <a:schemeClr val="tx2"/>
                </a:solidFill>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 </a:t>
            </a:r>
            <a:r>
              <a:rPr lang="ja-JP" altLang="en-US" dirty="0" smtClean="0">
                <a:latin typeface="游ゴシック Medium" panose="020B0500000000000000" pitchFamily="50" charset="-128"/>
                <a:ea typeface="游ゴシック Medium" panose="020B0500000000000000" pitchFamily="50" charset="-128"/>
              </a:rPr>
              <a:t>〇〇　〇〇先生</a:t>
            </a:r>
            <a:r>
              <a:rPr lang="ja-JP" altLang="en-US" dirty="0">
                <a:latin typeface="游ゴシック Medium" panose="020B0500000000000000" pitchFamily="50" charset="-128"/>
                <a:ea typeface="游ゴシック Medium" panose="020B0500000000000000" pitchFamily="50" charset="-128"/>
              </a:rPr>
              <a:t>によるレクチャー</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 YouTube</a:t>
            </a:r>
            <a:r>
              <a:rPr lang="ja-JP" altLang="en-US" dirty="0">
                <a:latin typeface="游ゴシック Medium" panose="020B0500000000000000" pitchFamily="50" charset="-128"/>
                <a:ea typeface="游ゴシック Medium" panose="020B0500000000000000" pitchFamily="50" charset="-128"/>
              </a:rPr>
              <a:t>で自分の好きな</a:t>
            </a:r>
            <a:r>
              <a:rPr lang="ja-JP" altLang="en-US" b="1" dirty="0">
                <a:solidFill>
                  <a:srgbClr val="F08300"/>
                </a:solidFill>
                <a:latin typeface="游ゴシック Medium" panose="020B0500000000000000" pitchFamily="50" charset="-128"/>
                <a:ea typeface="游ゴシック Medium" panose="020B0500000000000000" pitchFamily="50" charset="-128"/>
              </a:rPr>
              <a:t>「人」</a:t>
            </a:r>
            <a:r>
              <a:rPr lang="ja-JP" altLang="en-US" dirty="0">
                <a:latin typeface="游ゴシック Medium" panose="020B0500000000000000" pitchFamily="50" charset="-128"/>
                <a:ea typeface="游ゴシック Medium" panose="020B0500000000000000" pitchFamily="50" charset="-128"/>
              </a:rPr>
              <a:t>や</a:t>
            </a:r>
            <a:r>
              <a:rPr lang="ja-JP" altLang="en-US" b="1" dirty="0">
                <a:solidFill>
                  <a:srgbClr val="F08300"/>
                </a:solidFill>
                <a:latin typeface="游ゴシック Medium" panose="020B0500000000000000" pitchFamily="50" charset="-128"/>
                <a:ea typeface="游ゴシック Medium" panose="020B0500000000000000" pitchFamily="50" charset="-128"/>
              </a:rPr>
              <a:t>「モノ」</a:t>
            </a:r>
            <a:r>
              <a:rPr lang="ja-JP" altLang="en-US" dirty="0">
                <a:latin typeface="游ゴシック Medium" panose="020B0500000000000000" pitchFamily="50" charset="-128"/>
                <a:ea typeface="游ゴシック Medium" panose="020B0500000000000000" pitchFamily="50" charset="-128"/>
              </a:rPr>
              <a:t>の</a:t>
            </a:r>
          </a:p>
          <a:p>
            <a:pPr marL="0" indent="0">
              <a:buNone/>
            </a:pP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動画を視聴して、その動画の面白さや魅力を伝える</a:t>
            </a:r>
            <a:endParaRPr lang="en-US" altLang="ja-JP"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7305561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altLang="ja-JP" sz="4000" b="1" dirty="0">
                <a:solidFill>
                  <a:schemeClr val="tx1"/>
                </a:solidFill>
                <a:latin typeface="Yu Gothic" panose="020B0400000000000000" pitchFamily="34" charset="-128"/>
                <a:ea typeface="Yu Gothic" panose="020B0400000000000000" pitchFamily="34" charset="-128"/>
              </a:rPr>
              <a:t>① </a:t>
            </a:r>
            <a:r>
              <a:rPr lang="ja-JP" altLang="en-US" sz="4000" b="1">
                <a:solidFill>
                  <a:schemeClr val="tx1"/>
                </a:solidFill>
                <a:latin typeface="Yu Gothic" panose="020B0400000000000000" pitchFamily="34" charset="-128"/>
                <a:ea typeface="Yu Gothic" panose="020B0400000000000000" pitchFamily="34" charset="-128"/>
              </a:rPr>
              <a:t>オリエンテーション</a:t>
            </a:r>
            <a:r>
              <a:rPr lang="en-US" altLang="ja-JP" sz="4000" b="1" dirty="0">
                <a:solidFill>
                  <a:schemeClr val="tx1"/>
                </a:solidFill>
                <a:latin typeface="Yu Gothic" panose="020B0400000000000000" pitchFamily="34" charset="-128"/>
                <a:ea typeface="Yu Gothic" panose="020B0400000000000000" pitchFamily="34" charset="-128"/>
              </a:rPr>
              <a:t>-1</a:t>
            </a:r>
            <a:r>
              <a:rPr lang="ja-JP" altLang="en-US" sz="4000" b="1">
                <a:solidFill>
                  <a:schemeClr val="tx1"/>
                </a:solidFill>
                <a:latin typeface="Yu Gothic" panose="020B0400000000000000" pitchFamily="34" charset="-128"/>
                <a:ea typeface="Yu Gothic" panose="020B0400000000000000" pitchFamily="34" charset="-128"/>
              </a:rPr>
              <a:t>（</a:t>
            </a:r>
            <a:r>
              <a:rPr lang="en-US" altLang="ja-JP" sz="4000" b="1" dirty="0">
                <a:solidFill>
                  <a:schemeClr val="tx1"/>
                </a:solidFill>
                <a:latin typeface="Yu Gothic" panose="020B0400000000000000" pitchFamily="34" charset="-128"/>
                <a:ea typeface="Yu Gothic" panose="020B0400000000000000" pitchFamily="34" charset="-128"/>
              </a:rPr>
              <a:t>9</a:t>
            </a:r>
            <a:r>
              <a:rPr lang="ja-JP" altLang="en-US" sz="4000" b="1">
                <a:solidFill>
                  <a:schemeClr val="tx1"/>
                </a:solidFill>
                <a:latin typeface="Yu Gothic" panose="020B0400000000000000" pitchFamily="34" charset="-128"/>
                <a:ea typeface="Yu Gothic" panose="020B0400000000000000" pitchFamily="34" charset="-128"/>
              </a:rPr>
              <a:t>月</a:t>
            </a:r>
            <a:r>
              <a:rPr lang="en-US" altLang="ja-JP" sz="4000" b="1" dirty="0">
                <a:solidFill>
                  <a:schemeClr val="tx1"/>
                </a:solidFill>
                <a:latin typeface="Yu Gothic" panose="020B0400000000000000" pitchFamily="34" charset="-128"/>
                <a:ea typeface="Yu Gothic" panose="020B0400000000000000" pitchFamily="34" charset="-128"/>
              </a:rPr>
              <a:t>2</a:t>
            </a:r>
            <a:r>
              <a:rPr lang="ja-JP" altLang="en-US" sz="4000" b="1">
                <a:solidFill>
                  <a:schemeClr val="tx1"/>
                </a:solidFill>
                <a:latin typeface="Yu Gothic" panose="020B0400000000000000" pitchFamily="34" charset="-128"/>
                <a:ea typeface="Yu Gothic" panose="020B0400000000000000" pitchFamily="34" charset="-128"/>
              </a:rPr>
              <a:t>日）</a:t>
            </a:r>
            <a:endParaRPr sz="4000" b="1" dirty="0">
              <a:solidFill>
                <a:schemeClr val="tx1"/>
              </a:solidFill>
              <a:latin typeface="Yu Gothic" panose="020B0400000000000000" pitchFamily="34" charset="-128"/>
              <a:ea typeface="Yu Gothic" panose="020B0400000000000000" pitchFamily="34" charset="-128"/>
            </a:endParaRPr>
          </a:p>
        </p:txBody>
      </p:sp>
      <p:pic>
        <p:nvPicPr>
          <p:cNvPr id="3" name="図 2" descr="テレビを見ている人たち&#10;&#10;中程度の精度で自動的に生成された説明">
            <a:extLst>
              <a:ext uri="{FF2B5EF4-FFF2-40B4-BE49-F238E27FC236}">
                <a16:creationId xmlns:a16="http://schemas.microsoft.com/office/drawing/2014/main" id="{3A0A5DEE-FCDA-DF4F-A147-B91D32011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2161" y="1690353"/>
            <a:ext cx="6961894" cy="4508112"/>
          </a:xfrm>
          <a:prstGeom prst="rect">
            <a:avLst/>
          </a:prstGeom>
        </p:spPr>
      </p:pic>
    </p:spTree>
    <p:extLst>
      <p:ext uri="{BB962C8B-B14F-4D97-AF65-F5344CB8AC3E}">
        <p14:creationId xmlns:p14="http://schemas.microsoft.com/office/powerpoint/2010/main" val="19454191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15" name="このページのタイトル">
            <a:extLst>
              <a:ext uri="{FF2B5EF4-FFF2-40B4-BE49-F238E27FC236}">
                <a16:creationId xmlns:a16="http://schemas.microsoft.com/office/drawing/2014/main" id="{E36021CC-DD07-7742-8921-2E71DCA89222}"/>
              </a:ext>
            </a:extLst>
          </p:cNvPr>
          <p:cNvSpPr txBox="1"/>
          <p:nvPr/>
        </p:nvSpPr>
        <p:spPr>
          <a:xfrm>
            <a:off x="1013108" y="1016000"/>
            <a:ext cx="10160001" cy="55842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en-US" altLang="ja-JP" sz="4000" b="1" dirty="0">
                <a:solidFill>
                  <a:schemeClr val="tx1"/>
                </a:solidFill>
                <a:latin typeface="游ゴシック Medium" panose="020B0500000000000000" pitchFamily="50" charset="-128"/>
                <a:ea typeface="游ゴシック Medium" panose="020B0500000000000000" pitchFamily="50" charset="-128"/>
              </a:rPr>
              <a:t>① </a:t>
            </a:r>
            <a:r>
              <a:rPr lang="ja-JP" altLang="en-US" sz="4000" b="1" dirty="0">
                <a:solidFill>
                  <a:schemeClr val="tx1"/>
                </a:solidFill>
                <a:latin typeface="游ゴシック Medium" panose="020B0500000000000000" pitchFamily="50" charset="-128"/>
                <a:ea typeface="游ゴシック Medium" panose="020B0500000000000000" pitchFamily="50" charset="-128"/>
              </a:rPr>
              <a:t>オリエンテーション</a:t>
            </a:r>
            <a:r>
              <a:rPr lang="en-US" altLang="ja-JP" sz="4000" b="1" dirty="0">
                <a:solidFill>
                  <a:schemeClr val="tx1"/>
                </a:solidFill>
                <a:latin typeface="游ゴシック Medium" panose="020B0500000000000000" pitchFamily="50" charset="-128"/>
                <a:ea typeface="游ゴシック Medium" panose="020B0500000000000000" pitchFamily="50" charset="-128"/>
              </a:rPr>
              <a:t>-2</a:t>
            </a:r>
            <a:r>
              <a:rPr lang="ja-JP" altLang="en-US" sz="4000" b="1" dirty="0">
                <a:solidFill>
                  <a:schemeClr val="tx1"/>
                </a:solidFill>
                <a:latin typeface="游ゴシック Medium" panose="020B0500000000000000" pitchFamily="50" charset="-128"/>
                <a:ea typeface="游ゴシック Medium" panose="020B0500000000000000" pitchFamily="50" charset="-128"/>
              </a:rPr>
              <a:t>（</a:t>
            </a:r>
            <a:r>
              <a:rPr lang="en-US" altLang="ja-JP" sz="4000" b="1" dirty="0">
                <a:solidFill>
                  <a:schemeClr val="tx1"/>
                </a:solidFill>
                <a:latin typeface="游ゴシック Medium" panose="020B0500000000000000" pitchFamily="50" charset="-128"/>
                <a:ea typeface="游ゴシック Medium" panose="020B0500000000000000" pitchFamily="50" charset="-128"/>
              </a:rPr>
              <a:t>9</a:t>
            </a:r>
            <a:r>
              <a:rPr lang="ja-JP" altLang="en-US" sz="4000" b="1" dirty="0">
                <a:solidFill>
                  <a:schemeClr val="tx1"/>
                </a:solidFill>
                <a:latin typeface="游ゴシック Medium" panose="020B0500000000000000" pitchFamily="50" charset="-128"/>
                <a:ea typeface="游ゴシック Medium" panose="020B0500000000000000" pitchFamily="50" charset="-128"/>
              </a:rPr>
              <a:t>月</a:t>
            </a:r>
            <a:r>
              <a:rPr lang="en-US" altLang="ja-JP" sz="4000" b="1" dirty="0">
                <a:solidFill>
                  <a:schemeClr val="tx1"/>
                </a:solidFill>
                <a:latin typeface="游ゴシック Medium" panose="020B0500000000000000" pitchFamily="50" charset="-128"/>
                <a:ea typeface="游ゴシック Medium" panose="020B0500000000000000" pitchFamily="50" charset="-128"/>
              </a:rPr>
              <a:t>9</a:t>
            </a:r>
            <a:r>
              <a:rPr lang="ja-JP" altLang="en-US" sz="4000" b="1" dirty="0">
                <a:solidFill>
                  <a:schemeClr val="tx1"/>
                </a:solidFill>
                <a:latin typeface="游ゴシック Medium" panose="020B0500000000000000" pitchFamily="50" charset="-128"/>
                <a:ea typeface="游ゴシック Medium" panose="020B0500000000000000" pitchFamily="50" charset="-128"/>
              </a:rPr>
              <a:t>日）</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sp>
        <p:nvSpPr>
          <p:cNvPr id="11" name="コンテンツ プレースホルダー 2">
            <a:extLst>
              <a:ext uri="{FF2B5EF4-FFF2-40B4-BE49-F238E27FC236}">
                <a16:creationId xmlns:a16="http://schemas.microsoft.com/office/drawing/2014/main" id="{38C5F556-18DD-B64A-8EE4-34E0E6AB8A59}"/>
              </a:ext>
            </a:extLst>
          </p:cNvPr>
          <p:cNvSpPr txBox="1">
            <a:spLocks/>
          </p:cNvSpPr>
          <p:nvPr/>
        </p:nvSpPr>
        <p:spPr>
          <a:xfrm>
            <a:off x="1594927" y="1754187"/>
            <a:ext cx="89963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latin typeface="Yu Gothic Medium" panose="020B0400000000000000" pitchFamily="34" charset="-128"/>
              <a:ea typeface="Yu Gothic Medium" panose="020B0400000000000000" pitchFamily="34" charset="-128"/>
            </a:endParaRPr>
          </a:p>
          <a:p>
            <a:pPr marL="0" indent="0">
              <a:buNone/>
            </a:pPr>
            <a:r>
              <a:rPr lang="ja-JP" altLang="en-US" dirty="0">
                <a:solidFill>
                  <a:schemeClr val="tx2"/>
                </a:solidFill>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ドキュメンタリーとは？</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テーマを</a:t>
            </a:r>
            <a:r>
              <a:rPr lang="ja-JP" altLang="en-US" b="1" dirty="0">
                <a:solidFill>
                  <a:srgbClr val="F08300"/>
                </a:solidFill>
                <a:latin typeface="游ゴシック Medium" panose="020B0500000000000000" pitchFamily="50" charset="-128"/>
                <a:ea typeface="游ゴシック Medium" panose="020B0500000000000000" pitchFamily="50" charset="-128"/>
              </a:rPr>
              <a:t>ありのまま</a:t>
            </a:r>
            <a:r>
              <a:rPr lang="ja-JP" altLang="en-US" dirty="0">
                <a:latin typeface="游ゴシック Medium" panose="020B0500000000000000" pitchFamily="50" charset="-128"/>
                <a:ea typeface="游ゴシック Medium" panose="020B0500000000000000" pitchFamily="50" charset="-128"/>
              </a:rPr>
              <a:t>に、</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シナリオ（脚本）や演出なしで</a:t>
            </a:r>
            <a:r>
              <a:rPr lang="ja-JP" altLang="en-US" b="1" dirty="0">
                <a:solidFill>
                  <a:srgbClr val="F08300"/>
                </a:solidFill>
                <a:latin typeface="游ゴシック Medium" panose="020B0500000000000000" pitchFamily="50" charset="-128"/>
                <a:ea typeface="游ゴシック Medium" panose="020B0500000000000000" pitchFamily="50" charset="-128"/>
              </a:rPr>
              <a:t>真実</a:t>
            </a:r>
            <a:r>
              <a:rPr lang="ja-JP" altLang="en-US" dirty="0">
                <a:latin typeface="游ゴシック Medium" panose="020B0500000000000000" pitchFamily="50" charset="-128"/>
                <a:ea typeface="游ゴシック Medium" panose="020B0500000000000000" pitchFamily="50" charset="-128"/>
              </a:rPr>
              <a:t>を伝える。</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solidFill>
                  <a:schemeClr val="tx2"/>
                </a:solidFill>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「ドキュメンタリーで知るＳＤＧＳ」を各自視聴</a:t>
            </a:r>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作品の大まかな内容や感想などを一人ずつ発表</a:t>
            </a: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en-US" altLang="ja-JP" dirty="0">
              <a:latin typeface="游ゴシック Medium" panose="020B0500000000000000" pitchFamily="50" charset="-128"/>
              <a:ea typeface="游ゴシック Medium" panose="020B0500000000000000" pitchFamily="50" charset="-128"/>
            </a:endParaRPr>
          </a:p>
          <a:p>
            <a:pPr marL="0" indent="0">
              <a:buNone/>
            </a:pPr>
            <a:endParaRPr lang="ja-JP" altLang="en-US" dirty="0">
              <a:latin typeface="Yu Gothic Medium" panose="020B0400000000000000" pitchFamily="34" charset="-128"/>
              <a:ea typeface="Yu Gothic Medium" panose="020B0400000000000000" pitchFamily="34" charset="-128"/>
            </a:endParaRPr>
          </a:p>
          <a:p>
            <a:pPr marL="0" indent="0">
              <a:buNone/>
            </a:pPr>
            <a:endParaRPr lang="en-US" altLang="ja-JP"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1884309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スライド番号"/>
          <p:cNvSpPr txBox="1">
            <a:spLocks noGrp="1"/>
          </p:cNvSpPr>
          <p:nvPr>
            <p:ph type="sldNum" sz="quarter" idx="4294967295"/>
          </p:nvPr>
        </p:nvSpPr>
        <p:spPr>
          <a:xfrm>
            <a:off x="11684547" y="6413299"/>
            <a:ext cx="257116" cy="19981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grpSp>
        <p:nvGrpSpPr>
          <p:cNvPr id="2" name="グループ化 1">
            <a:extLst>
              <a:ext uri="{FF2B5EF4-FFF2-40B4-BE49-F238E27FC236}">
                <a16:creationId xmlns:a16="http://schemas.microsoft.com/office/drawing/2014/main" id="{FD2F1786-6E6E-834C-9886-D608F7979476}"/>
              </a:ext>
            </a:extLst>
          </p:cNvPr>
          <p:cNvGrpSpPr/>
          <p:nvPr/>
        </p:nvGrpSpPr>
        <p:grpSpPr>
          <a:xfrm>
            <a:off x="4240465" y="1869769"/>
            <a:ext cx="3705286" cy="508001"/>
            <a:chOff x="4475951" y="1881612"/>
            <a:chExt cx="3705286" cy="508001"/>
          </a:xfrm>
        </p:grpSpPr>
        <p:sp>
          <p:nvSpPr>
            <p:cNvPr id="115" name="小見出し入る…"/>
            <p:cNvSpPr txBox="1"/>
            <p:nvPr/>
          </p:nvSpPr>
          <p:spPr>
            <a:xfrm>
              <a:off x="5116653" y="1941593"/>
              <a:ext cx="3064584"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オリエンテーション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7" name="円形">
              <a:extLst>
                <a:ext uri="{FF2B5EF4-FFF2-40B4-BE49-F238E27FC236}">
                  <a16:creationId xmlns:a16="http://schemas.microsoft.com/office/drawing/2014/main" id="{C1B12BE9-7A09-5046-8B6F-79BFD1F7631A}"/>
                </a:ext>
              </a:extLst>
            </p:cNvPr>
            <p:cNvSpPr/>
            <p:nvPr/>
          </p:nvSpPr>
          <p:spPr>
            <a:xfrm>
              <a:off x="4475951" y="1881612"/>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1</a:t>
              </a:r>
              <a:endParaRPr sz="2000" b="1" dirty="0">
                <a:latin typeface="Arial" panose="020B0604020202020204" pitchFamily="34" charset="0"/>
                <a:cs typeface="Arial" panose="020B0604020202020204" pitchFamily="34" charset="0"/>
              </a:endParaRPr>
            </a:p>
          </p:txBody>
        </p:sp>
      </p:grpSp>
      <p:grpSp>
        <p:nvGrpSpPr>
          <p:cNvPr id="3" name="グループ化 2">
            <a:extLst>
              <a:ext uri="{FF2B5EF4-FFF2-40B4-BE49-F238E27FC236}">
                <a16:creationId xmlns:a16="http://schemas.microsoft.com/office/drawing/2014/main" id="{C2A8A1C9-1A23-084E-977F-5FDF0167789E}"/>
              </a:ext>
            </a:extLst>
          </p:cNvPr>
          <p:cNvGrpSpPr/>
          <p:nvPr/>
        </p:nvGrpSpPr>
        <p:grpSpPr>
          <a:xfrm>
            <a:off x="4240465" y="2722403"/>
            <a:ext cx="3316398" cy="508001"/>
            <a:chOff x="4481253" y="2738736"/>
            <a:chExt cx="3316398" cy="508001"/>
          </a:xfrm>
        </p:grpSpPr>
        <p:sp>
          <p:nvSpPr>
            <p:cNvPr id="21" name="円形">
              <a:extLst>
                <a:ext uri="{FF2B5EF4-FFF2-40B4-BE49-F238E27FC236}">
                  <a16:creationId xmlns:a16="http://schemas.microsoft.com/office/drawing/2014/main" id="{B9D0430C-71A6-C24F-A2F9-6B9D8E9DA689}"/>
                </a:ext>
              </a:extLst>
            </p:cNvPr>
            <p:cNvSpPr/>
            <p:nvPr/>
          </p:nvSpPr>
          <p:spPr>
            <a:xfrm>
              <a:off x="4481253" y="2738736"/>
              <a:ext cx="508001" cy="508001"/>
            </a:xfrm>
            <a:prstGeom prst="ellipse">
              <a:avLst/>
            </a:prstGeom>
            <a:solidFill>
              <a:schemeClr val="tx2"/>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a:latin typeface="Arial" panose="020B0604020202020204" pitchFamily="34" charset="0"/>
                  <a:cs typeface="Arial" panose="020B0604020202020204" pitchFamily="34" charset="0"/>
                </a:rPr>
                <a:t>2</a:t>
              </a:r>
              <a:endParaRPr sz="2000" b="1">
                <a:latin typeface="Arial" panose="020B0604020202020204" pitchFamily="34" charset="0"/>
                <a:cs typeface="Arial" panose="020B0604020202020204" pitchFamily="34" charset="0"/>
              </a:endParaRPr>
            </a:p>
          </p:txBody>
        </p:sp>
        <p:sp>
          <p:nvSpPr>
            <p:cNvPr id="22" name="小見出し入る…">
              <a:extLst>
                <a:ext uri="{FF2B5EF4-FFF2-40B4-BE49-F238E27FC236}">
                  <a16:creationId xmlns:a16="http://schemas.microsoft.com/office/drawing/2014/main" id="{6C2FE708-1917-1B49-804D-8136F1E8C383}"/>
                </a:ext>
              </a:extLst>
            </p:cNvPr>
            <p:cNvSpPr txBox="1"/>
            <p:nvPr/>
          </p:nvSpPr>
          <p:spPr>
            <a:xfrm>
              <a:off x="5116652" y="2811626"/>
              <a:ext cx="2680999"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latin typeface="游ゴシック Medium" panose="020B0500000000000000" pitchFamily="50" charset="-128"/>
                  <a:ea typeface="游ゴシック Medium" panose="020B0500000000000000" pitchFamily="50" charset="-128"/>
                </a:rPr>
                <a:t>取材計画・準備</a:t>
              </a:r>
              <a:endParaRPr sz="2500" b="1" dirty="0">
                <a:latin typeface="游ゴシック Medium" panose="020B0500000000000000" pitchFamily="50" charset="-128"/>
                <a:ea typeface="游ゴシック Medium" panose="020B0500000000000000" pitchFamily="50" charset="-128"/>
              </a:endParaRPr>
            </a:p>
          </p:txBody>
        </p:sp>
      </p:grpSp>
      <p:grpSp>
        <p:nvGrpSpPr>
          <p:cNvPr id="5" name="グループ化 4">
            <a:extLst>
              <a:ext uri="{FF2B5EF4-FFF2-40B4-BE49-F238E27FC236}">
                <a16:creationId xmlns:a16="http://schemas.microsoft.com/office/drawing/2014/main" id="{59735C36-0F4C-7048-BC1D-133B6DCC29B8}"/>
              </a:ext>
            </a:extLst>
          </p:cNvPr>
          <p:cNvGrpSpPr/>
          <p:nvPr/>
        </p:nvGrpSpPr>
        <p:grpSpPr>
          <a:xfrm>
            <a:off x="4240465" y="4457675"/>
            <a:ext cx="4282286" cy="508001"/>
            <a:chOff x="4475951" y="4444004"/>
            <a:chExt cx="4282286" cy="508001"/>
          </a:xfrm>
        </p:grpSpPr>
        <p:sp>
          <p:nvSpPr>
            <p:cNvPr id="23" name="円形">
              <a:extLst>
                <a:ext uri="{FF2B5EF4-FFF2-40B4-BE49-F238E27FC236}">
                  <a16:creationId xmlns:a16="http://schemas.microsoft.com/office/drawing/2014/main" id="{8FBCAF2A-9AE5-AD46-AEA3-7928CAAF12B1}"/>
                </a:ext>
              </a:extLst>
            </p:cNvPr>
            <p:cNvSpPr/>
            <p:nvPr/>
          </p:nvSpPr>
          <p:spPr>
            <a:xfrm>
              <a:off x="4475951" y="4444004"/>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4</a:t>
              </a:r>
              <a:endParaRPr sz="2000" b="1" dirty="0">
                <a:latin typeface="Arial" panose="020B0604020202020204" pitchFamily="34" charset="0"/>
                <a:cs typeface="Arial" panose="020B0604020202020204" pitchFamily="34" charset="0"/>
              </a:endParaRPr>
            </a:p>
          </p:txBody>
        </p:sp>
        <p:sp>
          <p:nvSpPr>
            <p:cNvPr id="25" name="小見出し入る…">
              <a:extLst>
                <a:ext uri="{FF2B5EF4-FFF2-40B4-BE49-F238E27FC236}">
                  <a16:creationId xmlns:a16="http://schemas.microsoft.com/office/drawing/2014/main" id="{BAE0F182-74AA-984F-9BE3-0AA8B4A1D9E8}"/>
                </a:ext>
              </a:extLst>
            </p:cNvPr>
            <p:cNvSpPr txBox="1"/>
            <p:nvPr/>
          </p:nvSpPr>
          <p:spPr>
            <a:xfrm>
              <a:off x="5111350" y="4499495"/>
              <a:ext cx="3646887"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ドキュメンタリーの構想</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grpSp>
      <p:sp>
        <p:nvSpPr>
          <p:cNvPr id="14" name="このページのタイトル">
            <a:extLst>
              <a:ext uri="{FF2B5EF4-FFF2-40B4-BE49-F238E27FC236}">
                <a16:creationId xmlns:a16="http://schemas.microsoft.com/office/drawing/2014/main" id="{4272BFF1-B08D-2B4F-9EE8-31BD36112185}"/>
              </a:ext>
            </a:extLst>
          </p:cNvPr>
          <p:cNvSpPr txBox="1"/>
          <p:nvPr/>
        </p:nvSpPr>
        <p:spPr>
          <a:xfrm>
            <a:off x="1013108" y="1016000"/>
            <a:ext cx="10160001" cy="5584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l">
              <a:lnSpc>
                <a:spcPct val="60000"/>
              </a:lnSpc>
              <a:defRPr sz="8000">
                <a:solidFill>
                  <a:schemeClr val="accent1">
                    <a:hueOff val="93351"/>
                    <a:satOff val="-44422"/>
                    <a:lumOff val="-36720"/>
                  </a:schemeClr>
                </a:solidFill>
                <a:latin typeface="+mn-lt"/>
                <a:ea typeface="+mn-ea"/>
                <a:cs typeface="+mn-cs"/>
                <a:sym typeface="ヒラギノ角ゴ ProN W6"/>
              </a:defRPr>
            </a:lvl1pPr>
          </a:lstStyle>
          <a:p>
            <a:pPr>
              <a:lnSpc>
                <a:spcPct val="90000"/>
              </a:lnSpc>
            </a:pPr>
            <a:r>
              <a:rPr lang="ja-JP" altLang="en-US" sz="4000" b="1" dirty="0">
                <a:solidFill>
                  <a:schemeClr val="tx1"/>
                </a:solidFill>
                <a:latin typeface="游ゴシック Medium" panose="020B0500000000000000" pitchFamily="50" charset="-128"/>
                <a:ea typeface="游ゴシック Medium" panose="020B0500000000000000" pitchFamily="50" charset="-128"/>
              </a:rPr>
              <a:t>ドキュメンタリーができるまで</a:t>
            </a:r>
            <a:endParaRPr sz="4000" b="1" dirty="0">
              <a:solidFill>
                <a:schemeClr val="tx1"/>
              </a:solidFill>
              <a:latin typeface="游ゴシック Medium" panose="020B0500000000000000" pitchFamily="50" charset="-128"/>
              <a:ea typeface="游ゴシック Medium" panose="020B0500000000000000" pitchFamily="50" charset="-128"/>
            </a:endParaRPr>
          </a:p>
        </p:txBody>
      </p:sp>
      <p:grpSp>
        <p:nvGrpSpPr>
          <p:cNvPr id="4" name="グループ化 3">
            <a:extLst>
              <a:ext uri="{FF2B5EF4-FFF2-40B4-BE49-F238E27FC236}">
                <a16:creationId xmlns:a16="http://schemas.microsoft.com/office/drawing/2014/main" id="{8FF33091-FFFB-2045-9F5E-771B436AC0D1}"/>
              </a:ext>
            </a:extLst>
          </p:cNvPr>
          <p:cNvGrpSpPr/>
          <p:nvPr/>
        </p:nvGrpSpPr>
        <p:grpSpPr>
          <a:xfrm>
            <a:off x="4240465" y="3605041"/>
            <a:ext cx="2990202" cy="508001"/>
            <a:chOff x="4475951" y="3591370"/>
            <a:chExt cx="2990202" cy="508001"/>
          </a:xfrm>
        </p:grpSpPr>
        <p:sp>
          <p:nvSpPr>
            <p:cNvPr id="16" name="小見出し入る…">
              <a:extLst>
                <a:ext uri="{FF2B5EF4-FFF2-40B4-BE49-F238E27FC236}">
                  <a16:creationId xmlns:a16="http://schemas.microsoft.com/office/drawing/2014/main" id="{090A28FA-73E7-C24D-84B5-B95B901DCD78}"/>
                </a:ext>
              </a:extLst>
            </p:cNvPr>
            <p:cNvSpPr txBox="1"/>
            <p:nvPr/>
          </p:nvSpPr>
          <p:spPr>
            <a:xfrm>
              <a:off x="5116653" y="3670661"/>
              <a:ext cx="2349500"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取材・撮影</a:t>
              </a:r>
              <a:endParaRPr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18" name="円形">
              <a:extLst>
                <a:ext uri="{FF2B5EF4-FFF2-40B4-BE49-F238E27FC236}">
                  <a16:creationId xmlns:a16="http://schemas.microsoft.com/office/drawing/2014/main" id="{AA6F22E9-6CCF-7542-8BA2-FB4B1113825C}"/>
                </a:ext>
              </a:extLst>
            </p:cNvPr>
            <p:cNvSpPr/>
            <p:nvPr/>
          </p:nvSpPr>
          <p:spPr>
            <a:xfrm>
              <a:off x="4475951" y="3591370"/>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3</a:t>
              </a:r>
              <a:endParaRPr sz="2000" b="1" dirty="0">
                <a:latin typeface="Arial" panose="020B0604020202020204" pitchFamily="34" charset="0"/>
                <a:cs typeface="Arial" panose="020B0604020202020204" pitchFamily="34" charset="0"/>
              </a:endParaRPr>
            </a:p>
          </p:txBody>
        </p:sp>
      </p:grpSp>
      <p:grpSp>
        <p:nvGrpSpPr>
          <p:cNvPr id="6" name="グループ化 5">
            <a:extLst>
              <a:ext uri="{FF2B5EF4-FFF2-40B4-BE49-F238E27FC236}">
                <a16:creationId xmlns:a16="http://schemas.microsoft.com/office/drawing/2014/main" id="{486B685E-69F2-544A-B1A5-AB24808A42AF}"/>
              </a:ext>
            </a:extLst>
          </p:cNvPr>
          <p:cNvGrpSpPr/>
          <p:nvPr/>
        </p:nvGrpSpPr>
        <p:grpSpPr>
          <a:xfrm>
            <a:off x="4240465" y="5310309"/>
            <a:ext cx="4282286" cy="508001"/>
            <a:chOff x="4475951" y="5296638"/>
            <a:chExt cx="4282286" cy="508001"/>
          </a:xfrm>
        </p:grpSpPr>
        <p:sp>
          <p:nvSpPr>
            <p:cNvPr id="24" name="小見出し入る…">
              <a:extLst>
                <a:ext uri="{FF2B5EF4-FFF2-40B4-BE49-F238E27FC236}">
                  <a16:creationId xmlns:a16="http://schemas.microsoft.com/office/drawing/2014/main" id="{09545B9C-3C53-2945-A5C5-004C0C9C29DA}"/>
                </a:ext>
              </a:extLst>
            </p:cNvPr>
            <p:cNvSpPr txBox="1"/>
            <p:nvPr/>
          </p:nvSpPr>
          <p:spPr>
            <a:xfrm>
              <a:off x="5111351" y="5369528"/>
              <a:ext cx="3646886" cy="38472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sz="2500" b="1" dirty="0">
                  <a:solidFill>
                    <a:schemeClr val="bg2">
                      <a:lumMod val="75000"/>
                    </a:schemeClr>
                  </a:solidFill>
                  <a:latin typeface="游ゴシック Medium" panose="020B0500000000000000" pitchFamily="50" charset="-128"/>
                  <a:ea typeface="游ゴシック Medium" panose="020B0500000000000000" pitchFamily="50" charset="-128"/>
                </a:rPr>
                <a:t>動画編集・成果発表準備</a:t>
              </a:r>
              <a:endParaRPr lang="en-US" altLang="ja-JP" sz="2500" b="1" dirty="0">
                <a:solidFill>
                  <a:schemeClr val="bg2">
                    <a:lumMod val="75000"/>
                  </a:schemeClr>
                </a:solidFill>
                <a:latin typeface="游ゴシック Medium" panose="020B0500000000000000" pitchFamily="50" charset="-128"/>
                <a:ea typeface="游ゴシック Medium" panose="020B0500000000000000" pitchFamily="50" charset="-128"/>
              </a:endParaRPr>
            </a:p>
          </p:txBody>
        </p:sp>
        <p:sp>
          <p:nvSpPr>
            <p:cNvPr id="26" name="円形">
              <a:extLst>
                <a:ext uri="{FF2B5EF4-FFF2-40B4-BE49-F238E27FC236}">
                  <a16:creationId xmlns:a16="http://schemas.microsoft.com/office/drawing/2014/main" id="{1A4F7970-F36E-3245-BE2B-3EA060B1C405}"/>
                </a:ext>
              </a:extLst>
            </p:cNvPr>
            <p:cNvSpPr/>
            <p:nvPr/>
          </p:nvSpPr>
          <p:spPr>
            <a:xfrm>
              <a:off x="4475951" y="5296638"/>
              <a:ext cx="508001" cy="508001"/>
            </a:xfrm>
            <a:prstGeom prst="ellipse">
              <a:avLst/>
            </a:prstGeom>
            <a:solidFill>
              <a:schemeClr val="tx2">
                <a:lumMod val="40000"/>
                <a:lumOff val="60000"/>
              </a:schemeClr>
            </a:solidFill>
            <a:ln w="3175">
              <a:miter lim="400000"/>
            </a:ln>
          </p:spPr>
          <p:txBody>
            <a:bodyPr lIns="0" tIns="0" rIns="0" bIns="0" anchor="ctr"/>
            <a:lstStyle/>
            <a:p>
              <a:pPr algn="ctr" defTabSz="412750">
                <a:defRPr sz="3000">
                  <a:solidFill>
                    <a:srgbClr val="FFFFFF"/>
                  </a:solidFill>
                  <a:latin typeface="ヒラギノ角ゴ ProN W4"/>
                  <a:ea typeface="ヒラギノ角ゴ ProN W4"/>
                  <a:cs typeface="ヒラギノ角ゴ ProN W4"/>
                  <a:sym typeface="ヒラギノ角ゴ ProN W4"/>
                </a:defRPr>
              </a:pPr>
              <a:r>
                <a:rPr lang="en-US" sz="2000" b="1" dirty="0">
                  <a:latin typeface="Arial" panose="020B0604020202020204" pitchFamily="34" charset="0"/>
                  <a:cs typeface="Arial" panose="020B0604020202020204" pitchFamily="34" charset="0"/>
                </a:rPr>
                <a:t>5</a:t>
              </a:r>
              <a:endParaRPr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96548925"/>
      </p:ext>
    </p:extLst>
  </p:cSld>
  <p:clrMapOvr>
    <a:masterClrMapping/>
  </p:clrMapOvr>
  <p:transition spd="med"/>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7293</TotalTime>
  <Words>1869</Words>
  <Application>Microsoft Office PowerPoint</Application>
  <PresentationFormat>ワイド画面</PresentationFormat>
  <Paragraphs>287</Paragraphs>
  <Slides>36</Slides>
  <Notes>36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Yu Gothic Medium</vt:lpstr>
      <vt:lpstr>ヒラギノ角ゴ ProN W4</vt:lpstr>
      <vt:lpstr>ヒラギノ角ゴ ProN W6</vt:lpstr>
      <vt:lpstr>游ゴシック</vt:lpstr>
      <vt:lpstr>游ゴシック</vt:lpstr>
      <vt:lpstr>游ゴシック Light</vt:lpstr>
      <vt:lpstr>游ゴシック Medium</vt:lpstr>
      <vt:lpstr>Arial</vt:lpstr>
      <vt:lpstr>Helvetica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私たちの挑戦 ドキュメンタリーに挑んだ 情報会計コース</dc:title>
  <dc:creator>北 茉優花</dc:creator>
  <cp:lastModifiedBy>Windows ユーザー</cp:lastModifiedBy>
  <cp:revision>49</cp:revision>
  <cp:lastPrinted>2022-02-22T00:38:56Z</cp:lastPrinted>
  <dcterms:created xsi:type="dcterms:W3CDTF">2021-12-23T04:49:47Z</dcterms:created>
  <dcterms:modified xsi:type="dcterms:W3CDTF">2022-05-24T22:30:00Z</dcterms:modified>
</cp:coreProperties>
</file>